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658" autoAdjust="0"/>
  </p:normalViewPr>
  <p:slideViewPr>
    <p:cSldViewPr>
      <p:cViewPr varScale="1">
        <p:scale>
          <a:sx n="78" d="100"/>
          <a:sy n="78" d="100"/>
        </p:scale>
        <p:origin x="-44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8CD1-67D5-42EE-8CD5-C2A99FA39252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D58-F0AE-4008-BCA1-2855DCFC4D3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8CD1-67D5-42EE-8CD5-C2A99FA39252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D58-F0AE-4008-BCA1-2855DCFC4D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8CD1-67D5-42EE-8CD5-C2A99FA39252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D58-F0AE-4008-BCA1-2855DCFC4D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8CD1-67D5-42EE-8CD5-C2A99FA39252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D58-F0AE-4008-BCA1-2855DCFC4D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8CD1-67D5-42EE-8CD5-C2A99FA39252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D58-F0AE-4008-BCA1-2855DCFC4D3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8CD1-67D5-42EE-8CD5-C2A99FA39252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D58-F0AE-4008-BCA1-2855DCFC4D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8CD1-67D5-42EE-8CD5-C2A99FA39252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D58-F0AE-4008-BCA1-2855DCFC4D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8CD1-67D5-42EE-8CD5-C2A99FA39252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D58-F0AE-4008-BCA1-2855DCFC4D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8CD1-67D5-42EE-8CD5-C2A99FA39252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D58-F0AE-4008-BCA1-2855DCFC4D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8CD1-67D5-42EE-8CD5-C2A99FA39252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D58-F0AE-4008-BCA1-2855DCFC4D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8CD1-67D5-42EE-8CD5-C2A99FA39252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F20D58-F0AE-4008-BCA1-2855DCFC4D3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1D8CD1-67D5-42EE-8CD5-C2A99FA39252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F20D58-F0AE-4008-BCA1-2855DCFC4D3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ОТКРЫТЫЙ УРОК ПО МУЗЫКЕ,</a:t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</a:rPr>
              <a:t> посвященный 50-летию</a:t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</a:rPr>
              <a:t> Дня Космонавтики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214686"/>
            <a:ext cx="8030938" cy="198641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«Через тернии к звездам»</a:t>
            </a:r>
            <a:endParaRPr lang="ru-RU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836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529538" cy="1162050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Древние греки считали, что музыка – это отражение космической гармонии и пропорционального строения Мира. По их мнению, планеты движутся и, вследствие этого, издают звуки. Чем дальше планета находится от центра мироздания, тем выше звук она издает. В итоге, все планеты создают своеобразный ансамбль – космическую музыку.</a:t>
            </a:r>
            <a:endParaRPr lang="ru-RU" sz="1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14282" y="2285992"/>
            <a:ext cx="3214718" cy="3962408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 Кеплер утверждал, что жизнь космоса – это ни на миг не прекращающаяся музыка, что каждая планета имеет особый голос. Сатурн и Юпитер поют низко, это басы. Марс- тенор. Земля и Венера- низкие женские голоса- альт и контральто. А Меркурий- высокий голос, дискант.</a:t>
            </a:r>
            <a:endParaRPr lang="ru-RU" sz="2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DSC050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0" cy="3833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04088"/>
            <a:ext cx="8643998" cy="136759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А вы знаете,  что 2500 тысячи лет назад Пифагор изобрел гамму из семи нот, то есть основу музыки, которая фактически не изменилась с тех пор. Гамма разделена на интервалы, или пропорции. То есть вся гамма – это пропорции, а пропорциональность – один из объективных критериев красоты и отражение космической гармонии. Давайте споем гамму и прислушаемся к космической гармонии, как считали древние греки (исполнение песни «Звуки музыки»).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ST8366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285992"/>
            <a:ext cx="5643602" cy="430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</a:rPr>
              <a:t>В 1983 году на телевизионном конкурсе «Песня года» прозвучала песня В. </a:t>
            </a:r>
            <a:r>
              <a:rPr lang="ru-RU" sz="1400" b="1" i="1" dirty="0" err="1" smtClean="0">
                <a:solidFill>
                  <a:srgbClr val="7030A0"/>
                </a:solidFill>
              </a:rPr>
              <a:t>Мигули</a:t>
            </a:r>
            <a:r>
              <a:rPr lang="ru-RU" sz="1400" b="1" i="1" dirty="0" smtClean="0">
                <a:solidFill>
                  <a:srgbClr val="7030A0"/>
                </a:solidFill>
              </a:rPr>
              <a:t> Л. поперечного «Трава у дома», которая мгновенно стала популярной. И спустя время ей официально  был присвоен статус первого Гимна российской космонавтики. Официальный сертификат о присвоении песни статуса гимна был подписан руководителем Центра подготовки космонавтов имени Ю. Гагарина Героем ССССР РФ Сергеем </a:t>
            </a:r>
            <a:r>
              <a:rPr lang="ru-RU" sz="1400" b="1" i="1" dirty="0" err="1" smtClean="0">
                <a:solidFill>
                  <a:srgbClr val="7030A0"/>
                </a:solidFill>
              </a:rPr>
              <a:t>Крикалевым</a:t>
            </a:r>
            <a:r>
              <a:rPr lang="ru-RU" sz="1400" b="1" i="1" dirty="0" smtClean="0">
                <a:solidFill>
                  <a:srgbClr val="7030A0"/>
                </a:solidFill>
              </a:rPr>
              <a:t> и вручен лидеру группы «Земляне» Сергею </a:t>
            </a:r>
            <a:r>
              <a:rPr lang="ru-RU" sz="1400" b="1" i="1" dirty="0" err="1" smtClean="0">
                <a:solidFill>
                  <a:srgbClr val="7030A0"/>
                </a:solidFill>
              </a:rPr>
              <a:t>Скачкову</a:t>
            </a:r>
            <a:r>
              <a:rPr lang="ru-RU" sz="1400" b="1" i="1" dirty="0" smtClean="0">
                <a:solidFill>
                  <a:srgbClr val="7030A0"/>
                </a:solidFill>
              </a:rPr>
              <a:t>. Стало своеобразным ритуалом, что перед стартом космонавты в обязательном порядке слушают и поют эту песню. (Просмотр клипа 1983 года и исполнение песни).</a:t>
            </a:r>
            <a:endParaRPr lang="ru-RU" sz="1400" b="1" i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ST8366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214554"/>
            <a:ext cx="585258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Под композицию «Магический полет» группы «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Спейс</a:t>
            </a:r>
            <a:r>
              <a:rPr lang="ru-RU" sz="1600" b="1" i="1" dirty="0" smtClean="0">
                <a:solidFill>
                  <a:srgbClr val="7030A0"/>
                </a:solidFill>
              </a:rPr>
              <a:t>» дети нарисовали на звездочках  свои самые заветные, фантастические мечты, интересные идеи и проекты.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Если человек в далекие времена мечтал только подняться над землей, в 20-м веке он преодолел земное притяжение, то сегодня люди мечтают исследовать другие планеты и звезды. Желаем вам, чтобы все тернии и преграды, которые будут на вашем пути, не остановили вас в достижении своей цели, своей мечты.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Photo-04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214554"/>
            <a:ext cx="7286644" cy="4276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Подготовила и провела урок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Учитель музыки ГОУ «Адыгейская республиканская гимназия»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Кийко Наталья Владимировна</a:t>
            </a:r>
          </a:p>
          <a:p>
            <a:r>
              <a:rPr lang="ru-RU" dirty="0" smtClean="0"/>
              <a:t>15 апреля 2011 года</a:t>
            </a:r>
          </a:p>
        </p:txBody>
      </p:sp>
    </p:spTree>
  </p:cSld>
  <p:clrMapOvr>
    <a:masterClrMapping/>
  </p:clrMapOvr>
  <p:transition>
    <p:blind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</TotalTime>
  <Words>342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ОТКРЫТЫЙ УРОК ПО МУЗЫКЕ,  посвященный 50-летию  Дня Космонавтики</vt:lpstr>
      <vt:lpstr>Слайд 2</vt:lpstr>
      <vt:lpstr>Древние греки считали, что музыка – это отражение космической гармонии и пропорционального строения Мира. По их мнению, планеты движутся и, вследствие этого, издают звуки. Чем дальше планета находится от центра мироздания, тем выше звук она издает. В итоге, все планеты создают своеобразный ансамбль – космическую музыку.</vt:lpstr>
      <vt:lpstr>А вы знаете,  что 2500 тысячи лет назад Пифагор изобрел гамму из семи нот, то есть основу музыки, которая фактически не изменилась с тех пор. Гамма разделена на интервалы, или пропорции. То есть вся гамма – это пропорции, а пропорциональность – один из объективных критериев красоты и отражение космической гармонии. Давайте споем гамму и прислушаемся к космической гармонии, как считали древние греки (исполнение песни «Звуки музыки»).</vt:lpstr>
      <vt:lpstr>В 1983 году на телевизионном конкурсе «Песня года» прозвучала песня В. Мигули Л. поперечного «Трава у дома», которая мгновенно стала популярной. И спустя время ей официально  был присвоен статус первого Гимна российской космонавтики. Официальный сертификат о присвоении песни статуса гимна был подписан руководителем Центра подготовки космонавтов имени Ю. Гагарина Героем ССССР РФ Сергеем Крикалевым и вручен лидеру группы «Земляне» Сергею Скачкову. Стало своеобразным ритуалом, что перед стартом космонавты в обязательном порядке слушают и поют эту песню. (Просмотр клипа 1983 года и исполнение песни).</vt:lpstr>
      <vt:lpstr>Под композицию «Магический полет» группы «Спейс» дети нарисовали на звездочках  свои самые заветные, фантастические мечты, интересные идеи и проекты. Если человек в далекие времена мечтал только подняться над землей, в 20-м веке он преодолел земное притяжение, то сегодня люди мечтают исследовать другие планеты и звезды. Желаем вам, чтобы все тернии и преграды, которые будут на вашем пути, не остановили вас в достижении своей цели, своей мечты.</vt:lpstr>
      <vt:lpstr>Подготовила и провела урок</vt:lpstr>
    </vt:vector>
  </TitlesOfParts>
  <Company>``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МУЗЫКЕ,  посвященный 50-летию  Дня Космонавтики</dc:title>
  <dc:creator>NEMO</dc:creator>
  <cp:lastModifiedBy>NEMO</cp:lastModifiedBy>
  <cp:revision>8</cp:revision>
  <dcterms:created xsi:type="dcterms:W3CDTF">2011-10-28T07:03:05Z</dcterms:created>
  <dcterms:modified xsi:type="dcterms:W3CDTF">2011-10-28T08:21:59Z</dcterms:modified>
</cp:coreProperties>
</file>