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658" autoAdjust="0"/>
  </p:normalViewPr>
  <p:slideViewPr>
    <p:cSldViewPr>
      <p:cViewPr varScale="1">
        <p:scale>
          <a:sx n="82" d="100"/>
          <a:sy n="82" d="100"/>
        </p:scale>
        <p:origin x="-4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1D8CD1-67D5-42EE-8CD5-C2A99FA39252}" type="datetimeFigureOut">
              <a:rPr lang="ru-RU" smtClean="0"/>
              <a:t>12.06.2012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BF20D58-F0AE-4008-BCA1-2855DCFC4D3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643314"/>
            <a:ext cx="8030938" cy="228601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«Адыги на земле моей живут»</a:t>
            </a:r>
            <a:endParaRPr lang="ru-RU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8062912" cy="26527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ОТКРЫТОЕ МЕРОПРИЯТИЕ ПО МУЗЫКЕ,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 посвященное 20-летию</a:t>
            </a:r>
            <a:br>
              <a:rPr lang="ru-RU" sz="4400" dirty="0" smtClean="0">
                <a:solidFill>
                  <a:srgbClr val="00B050"/>
                </a:solidFill>
              </a:rPr>
            </a:br>
            <a:r>
              <a:rPr lang="ru-RU" sz="4400" dirty="0" smtClean="0">
                <a:solidFill>
                  <a:srgbClr val="00B050"/>
                </a:solidFill>
              </a:rPr>
              <a:t> Республики Адыгея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857916"/>
          </a:xfrm>
        </p:spPr>
        <p:txBody>
          <a:bodyPr>
            <a:noAutofit/>
          </a:bodyPr>
          <a:lstStyle/>
          <a:p>
            <a:r>
              <a:rPr lang="ru-RU" sz="2000" spc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Адыгский народ имеет свою удивительную и неповторимую культуру. Достоянием общечеловеческой цивилизации являются сокровища Майкопского кургана, знаменитые черкесские сады, грациозные и быстрые, как ветер кабардинские скакуны.</a:t>
            </a:r>
            <a:br>
              <a:rPr lang="ru-RU" sz="2000" spc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Когда-то предки адыгов создали героический нартский эпос, повествующий о подвигах титанов, живущих по законам чести и совести. Законы эти получили свое отражение в адыгэ хабзэ – неписанном кодексе поведения. </a:t>
            </a:r>
            <a:br>
              <a:rPr lang="ru-RU" sz="2000" spc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то, что мы называем адыгским этикетом. Его старались соблюдать не только сами адыги, но и лучшие представители других народов Кавказа. Особый интерес вызывает и национальная одежда, известная на весь мир. Это знаменитая черкеска. Если французы дали Европе фрак, то адыги всему Кавказу подарили черкеску.</a:t>
            </a:r>
            <a:br>
              <a:rPr lang="ru-RU" sz="2000" spc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spc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об историческом прошлом, и об обыденной жизни, о традициях и обычаях народа можно узнать из его песен. Потому что песня - самый доступный вид музыкального искусства, отражающий наш внутренний мир, наши мысли и чувства.</a:t>
            </a:r>
            <a:endParaRPr lang="ru-RU" sz="2000" spc="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ST8367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6477046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9065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6г и 5в классов посредством народной песни и песен выдающихся адыгских композиторов, как У.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Тхабисимова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Самоговой,З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Тутова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Ю.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Чирга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представили небольшой концерт. Который мы назвали «Адыги на земле моей живут» . (Под мелодию </a:t>
            </a:r>
            <a:r>
              <a:rPr lang="ru-RU" sz="1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уджа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,танцуя, дети заходят в кабинет).</a:t>
            </a:r>
            <a:endParaRPr lang="ru-RU" sz="1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58204" cy="157163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бы не была прекрасна Адыгея, но поистине родным и близким будет только тот ее уголок, тот аул, где ты родился. Где ранней весной кружилась голова от аромата цветущих яблонь и вишен, а летом от запаха душистого сена; где бабушка пекла самые вкусные лепешки, а дед рассказывал удивительные истории из своей жизни; где все друг друга знали, и всем аулом провожали в последний путь и играли свадьбы.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Содержимое 13" descr="ST83679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648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329114" cy="464347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Я родился весною в ауле,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Тихом, мирном и не большом,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 в разрезавшей воздух пуле,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Был сигнал о рожденьи моем.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Деревцо в честь меня посадили,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У родного дома крыльца,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 водой ключевою полили,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Чтоб росло оно, как и я.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 еще, мне напутствие дали: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«Начиная свой жизненный путь,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Не стремись к похвале и медали…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Ты, сынок, человеком будь!»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					(А.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Калашаов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).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Исполнение песни У.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Тхабисимова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«Мой аул».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Своим гостеприимством и обычаями славится весь Кавказ. Особое отношение у адыгов было к старшим и гостю.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Исполнение песни Г. </a:t>
            </a:r>
            <a:r>
              <a:rPr lang="ru-RU" sz="2000" b="1" i="1" dirty="0" err="1" smtClean="0">
                <a:solidFill>
                  <a:schemeClr val="accent2">
                    <a:lumMod val="50000"/>
                  </a:schemeClr>
                </a:solidFill>
              </a:rPr>
              <a:t>Самоговой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« У адыгов обычай такой».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ST8367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756141"/>
            <a:ext cx="5786478" cy="4339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flipH="1">
            <a:off x="357159" y="152400"/>
            <a:ext cx="8501121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" name="Содержимое 8" descr="ST8367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4093387" cy="307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Кто не слышал о нартах сказанья,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Мудрость старца не воплотил!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 о прошлом адыгов преданья,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Значит скучно на свете ты жил!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Мы тебе всегда будем рады,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И покажем этот наш край.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Нет для друга адыга преграды…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Ты почаще к нам приезжай!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		(А. 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Калашаов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Как  дерево, имеющее могучие корни, которые питают его, не позволяя ему упасть, так и любой народ имеет свои корни – язык, музыку, танцы, ремесло.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Не забывайте свои корни -  свое прошлое, живите достойно в настоящем, передавайте истинные народные ценности будущим поколениям.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ST8368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ST8368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7785"/>
            <a:ext cx="4059238" cy="304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Адыге - джегу</a:t>
            </a:r>
            <a:endParaRPr lang="ru-RU" dirty="0"/>
          </a:p>
        </p:txBody>
      </p:sp>
      <p:pic>
        <p:nvPicPr>
          <p:cNvPr id="5" name="Содержимое 4" descr="ST8368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65490" y="1934718"/>
            <a:ext cx="4619358" cy="346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T8368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31408" y="1855080"/>
            <a:ext cx="4553757" cy="341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4438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Учитель музыки ГОУ «Адыгейская республиканская гимназия»</a:t>
            </a:r>
          </a:p>
          <a:p>
            <a:r>
              <a:rPr lang="ru-RU" sz="3200" dirty="0" smtClean="0">
                <a:solidFill>
                  <a:srgbClr val="FFC000"/>
                </a:solidFill>
              </a:rPr>
              <a:t>Кийко Наталья Владимировна</a:t>
            </a:r>
          </a:p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19 октября 2011 года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Подготовила и провела мероприятие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117</TotalTime>
  <Words>259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ОТКРЫТОЕ МЕРОПРИЯТИЕ ПО МУЗЫКЕ,  посвященное 20-летию  Республики Адыгея</vt:lpstr>
      <vt:lpstr>Адыгский народ имеет свою удивительную и неповторимую культуру. Достоянием общечеловеческой цивилизации являются сокровища Майкопского кургана, знаменитые черкесские сады, грациозные и быстрые, как ветер кабардинские скакуны. Когда-то предки адыгов создали героический нартский эпос, повествующий о подвигах титанов, живущих по законам чести и совести. Законы эти получили свое отражение в адыгэ хабзэ – неписанном кодексе поведения.  Это то, что мы называем адыгским этикетом. Его старались соблюдать не только сами адыги, но и лучшие представители других народов Кавказа. Особый интерес вызывает и национальная одежда, известная на весь мир. Это знаменитая черкеска. Если французы дали Европе фрак, то адыги всему Кавказу подарили черкеску. И об историческом прошлом, и об обыденной жизни, о традициях и обычаях народа можно узнать из его песен. Потому что песня - самый доступный вид музыкального искусства, отражающий наш внутренний мир, наши мысли и чувства.</vt:lpstr>
      <vt:lpstr>Учащиеся 6г и 5в классов посредством народной песни и песен выдающихся адыгских композиторов, как У. Тхабисимова, Г. Самоговой,З. Тутова, Ю. Чирга представили небольшой концерт. Который мы назвали «Адыги на земле моей живут» . (Под мелодию уджа ,танцуя, дети заходят в кабинет).</vt:lpstr>
      <vt:lpstr>Как бы не была прекрасна Адыгея, но поистине родным и близким будет только тот ее уголок, тот аул, где ты родился. Где ранней весной кружилась голова от аромата цветущих яблонь и вишен, а летом от запаха душистого сена; где бабушка пекла самые вкусные лепешки, а дед рассказывал удивительные истории из своей жизни; где все друг друга знали, и всем аулом провожали в последний путь и играли свадьбы.</vt:lpstr>
      <vt:lpstr>Своим гостеприимством и обычаями славится весь Кавказ. Особое отношение у адыгов было к старшим и гостю. Исполнение песни Г. Самоговой « У адыгов обычай такой». </vt:lpstr>
      <vt:lpstr>Презентация PowerPoint</vt:lpstr>
      <vt:lpstr>Как  дерево, имеющее могучие корни, которые питают его, не позволяя ему упасть, так и любой народ имеет свои корни – язык, музыку, танцы, ремесло. Не забывайте свои корни -  свое прошлое, живите достойно в настоящем, передавайте истинные народные ценности будущим поколениям.</vt:lpstr>
      <vt:lpstr>Адыге - джегу</vt:lpstr>
      <vt:lpstr>Подготовила и провела мероприятие</vt:lpstr>
    </vt:vector>
  </TitlesOfParts>
  <Company>``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МУЗЫКЕ,  посвященный 50-летию  Дня Космонавтики</dc:title>
  <dc:creator>NEMO</dc:creator>
  <cp:lastModifiedBy>`</cp:lastModifiedBy>
  <cp:revision>13</cp:revision>
  <dcterms:created xsi:type="dcterms:W3CDTF">2011-10-28T07:03:05Z</dcterms:created>
  <dcterms:modified xsi:type="dcterms:W3CDTF">2012-06-12T15:34:12Z</dcterms:modified>
</cp:coreProperties>
</file>