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31FC5ED-8E0F-4076-88D9-B6C06D27E472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A7D114-DAB6-4C94-8332-1F48DDC40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1653"/>
            <a:ext cx="7772400" cy="1470025"/>
          </a:xfrm>
        </p:spPr>
        <p:txBody>
          <a:bodyPr/>
          <a:lstStyle/>
          <a:p>
            <a:r>
              <a:rPr lang="ru-RU" dirty="0" smtClean="0"/>
              <a:t>Андрей Петрович Гагарин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285728"/>
            <a:ext cx="6400800" cy="1752600"/>
          </a:xfrm>
        </p:spPr>
        <p:txBody>
          <a:bodyPr/>
          <a:lstStyle/>
          <a:p>
            <a:pPr algn="ctr"/>
            <a:r>
              <a:rPr lang="ru-RU" dirty="0" smtClean="0"/>
              <a:t>(9 июля 1934, Ленинград — 30 января 2011, Вашингтон, США)</a:t>
            </a:r>
            <a:endParaRPr lang="ru-RU" dirty="0"/>
          </a:p>
        </p:txBody>
      </p:sp>
      <p:pic>
        <p:nvPicPr>
          <p:cNvPr id="4" name="Picture 3" descr="5939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428868"/>
            <a:ext cx="2714644" cy="35760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"/>
            <a:ext cx="7467600" cy="1143000"/>
          </a:xfrm>
        </p:spPr>
        <p:txBody>
          <a:bodyPr/>
          <a:lstStyle/>
          <a:p>
            <a:r>
              <a:rPr lang="ru-RU" dirty="0" smtClean="0"/>
              <a:t>Происхождение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3"/>
            <a:ext cx="7467600" cy="5715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800" dirty="0" smtClean="0"/>
              <a:t>Родился в Ленинграде 9 июля 1934 года</a:t>
            </a:r>
            <a:r>
              <a:rPr lang="ru-RU" sz="2800" dirty="0" smtClean="0"/>
              <a:t>.</a:t>
            </a:r>
            <a:endParaRPr lang="ru-R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85786" y="207167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Отец – Пётр Андреевич </a:t>
            </a:r>
            <a:r>
              <a:rPr lang="ru-RU" dirty="0" smtClean="0"/>
              <a:t>Гагарин</a:t>
            </a:r>
            <a:endParaRPr lang="ru-RU" dirty="0"/>
          </a:p>
        </p:txBody>
      </p:sp>
      <p:pic>
        <p:nvPicPr>
          <p:cNvPr id="5" name="Picture 4" descr="180px-Hahar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786058"/>
            <a:ext cx="1645920" cy="24048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29288" y="2143116"/>
            <a:ext cx="23574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Мать </a:t>
            </a:r>
            <a:r>
              <a:rPr lang="ru-RU" dirty="0" smtClean="0"/>
              <a:t>– Варвара Васильевна </a:t>
            </a:r>
            <a:r>
              <a:rPr lang="ru-RU" dirty="0" smtClean="0"/>
              <a:t>Шешина</a:t>
            </a:r>
            <a:endParaRPr lang="ru-RU" dirty="0"/>
          </a:p>
        </p:txBody>
      </p:sp>
      <p:pic>
        <p:nvPicPr>
          <p:cNvPr id="7" name="Picture 6" descr="no_pi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7371" y="3071810"/>
            <a:ext cx="1860711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7467600" cy="1143000"/>
          </a:xfrm>
        </p:spPr>
        <p:txBody>
          <a:bodyPr/>
          <a:lstStyle/>
          <a:p>
            <a:r>
              <a:rPr lang="ru-RU" dirty="0" smtClean="0"/>
              <a:t>Образование и работа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ЛИТМО </a:t>
            </a:r>
          </a:p>
          <a:p>
            <a:r>
              <a:rPr lang="ru-RU" sz="2800" dirty="0" smtClean="0"/>
              <a:t>ЛГУ </a:t>
            </a:r>
          </a:p>
          <a:p>
            <a:r>
              <a:rPr lang="ru-RU" sz="2800" dirty="0" smtClean="0"/>
              <a:t>СПбГПУ</a:t>
            </a:r>
            <a:endParaRPr lang="ru-RU" sz="2800" dirty="0"/>
          </a:p>
        </p:txBody>
      </p:sp>
      <p:pic>
        <p:nvPicPr>
          <p:cNvPr id="4" name="Picture 3" descr="ITMO1_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000108"/>
            <a:ext cx="2571767" cy="1928826"/>
          </a:xfrm>
          <a:prstGeom prst="rect">
            <a:avLst/>
          </a:prstGeom>
        </p:spPr>
      </p:pic>
      <p:pic>
        <p:nvPicPr>
          <p:cNvPr id="5" name="Picture 4" descr="Здание_ЛГ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2928934"/>
            <a:ext cx="2643174" cy="1634594"/>
          </a:xfrm>
          <a:prstGeom prst="rect">
            <a:avLst/>
          </a:prstGeom>
        </p:spPr>
      </p:pic>
      <p:pic>
        <p:nvPicPr>
          <p:cNvPr id="6" name="Picture 5" descr="санкт-петербургский-государственный-политехнический-университет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794" y="4357694"/>
            <a:ext cx="2952754" cy="22145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7467600" cy="1143000"/>
          </a:xfrm>
        </p:spPr>
        <p:txBody>
          <a:bodyPr/>
          <a:lstStyle/>
          <a:p>
            <a:r>
              <a:rPr lang="ru-RU" dirty="0" smtClean="0"/>
              <a:t>Научная работа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</a:t>
            </a:r>
            <a:r>
              <a:rPr lang="ru-RU" sz="1800" dirty="0" smtClean="0"/>
              <a:t>заимодействие </a:t>
            </a:r>
            <a:r>
              <a:rPr lang="ru-RU" sz="1800" dirty="0" smtClean="0"/>
              <a:t>мощного лазерного излучения с конденсированными </a:t>
            </a:r>
            <a:r>
              <a:rPr lang="ru-RU" sz="1800" dirty="0" smtClean="0"/>
              <a:t>средами </a:t>
            </a:r>
          </a:p>
          <a:p>
            <a:r>
              <a:rPr lang="ru-RU" sz="1800" dirty="0" smtClean="0"/>
              <a:t>эффект </a:t>
            </a:r>
            <a:r>
              <a:rPr lang="ru-RU" sz="1800" dirty="0"/>
              <a:t>избирательного окисления металлов под действием лазерного </a:t>
            </a:r>
            <a:r>
              <a:rPr lang="ru-RU" sz="1800" dirty="0" smtClean="0"/>
              <a:t>излучения </a:t>
            </a:r>
          </a:p>
          <a:p>
            <a:r>
              <a:rPr lang="ru-RU" sz="1800" dirty="0" smtClean="0"/>
              <a:t>парофазный </a:t>
            </a:r>
            <a:r>
              <a:rPr lang="ru-RU" sz="1800" dirty="0"/>
              <a:t>механизм образования окисных пленок при окислении некоторых металлов в результате их нагрева моноимпульсным лазерным излучением в </a:t>
            </a:r>
            <a:r>
              <a:rPr lang="ru-RU" sz="1800" dirty="0" smtClean="0"/>
              <a:t>атмосфере</a:t>
            </a:r>
          </a:p>
          <a:p>
            <a:r>
              <a:rPr lang="ru-RU" sz="1800" dirty="0" smtClean="0"/>
              <a:t>динамика начальных стадий и механизмы развития поверхностного оптического пробоя стёкол лазерным </a:t>
            </a:r>
            <a:r>
              <a:rPr lang="ru-RU" sz="1800" dirty="0" smtClean="0"/>
              <a:t>излучением</a:t>
            </a:r>
          </a:p>
          <a:p>
            <a:r>
              <a:rPr lang="ru-RU" sz="1800" dirty="0" smtClean="0"/>
              <a:t>нерезонансная светотермохимия</a:t>
            </a:r>
            <a:endParaRPr lang="ru-RU" sz="1800" dirty="0"/>
          </a:p>
        </p:txBody>
      </p:sp>
      <p:pic>
        <p:nvPicPr>
          <p:cNvPr id="4" name="Picture 3" descr="mosquito-laser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063" y="3357562"/>
            <a:ext cx="2160937" cy="1214446"/>
          </a:xfrm>
          <a:prstGeom prst="rect">
            <a:avLst/>
          </a:prstGeom>
        </p:spPr>
      </p:pic>
      <p:pic>
        <p:nvPicPr>
          <p:cNvPr id="5" name="Picture 4" descr="og12_47_Page_1_Image_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4551974"/>
            <a:ext cx="3071834" cy="23060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7467600" cy="1143000"/>
          </a:xfrm>
        </p:spPr>
        <p:txBody>
          <a:bodyPr/>
          <a:lstStyle/>
          <a:p>
            <a:r>
              <a:rPr lang="ru-RU" dirty="0" smtClean="0"/>
              <a:t>Общественная деятельность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7467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/>
              <a:t>В 1989 году А. П. Гагарин был избран главой Санкт-Петербургского дворянского </a:t>
            </a:r>
            <a:r>
              <a:rPr lang="ru-RU" sz="2400" dirty="0" smtClean="0"/>
              <a:t>союза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Он опубликовал </a:t>
            </a:r>
            <a:r>
              <a:rPr lang="ru-RU" sz="2400" dirty="0"/>
              <a:t>более 120 научных </a:t>
            </a:r>
            <a:r>
              <a:rPr lang="ru-RU" sz="2400" dirty="0" smtClean="0"/>
              <a:t>работ, являлся </a:t>
            </a:r>
            <a:r>
              <a:rPr lang="ru-RU" sz="2400" dirty="0"/>
              <a:t>автором 7 изобретений, им написан ряд статей, опубликованных в Большой советской энциклопедии и в Физической энциклопедии.</a:t>
            </a:r>
          </a:p>
        </p:txBody>
      </p:sp>
      <p:pic>
        <p:nvPicPr>
          <p:cNvPr id="4" name="Picture 3" descr="160px-Gagarin_dukes_v1_p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4286256"/>
            <a:ext cx="2214578" cy="23114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9630" y="2862860"/>
            <a:ext cx="8644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153</TotalTime>
  <Words>47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Андрей Петрович Гагарин</vt:lpstr>
      <vt:lpstr>Происхождение</vt:lpstr>
      <vt:lpstr>Образование и работа</vt:lpstr>
      <vt:lpstr>Научная работа</vt:lpstr>
      <vt:lpstr>Общественная деятельность</vt:lpstr>
      <vt:lpstr>Slide 6</vt:lpstr>
    </vt:vector>
  </TitlesOfParts>
  <Company>AlexSoft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Space Asshole</dc:creator>
  <cp:lastModifiedBy>Space Asshole</cp:lastModifiedBy>
  <cp:revision>16</cp:revision>
  <dcterms:created xsi:type="dcterms:W3CDTF">2014-04-16T17:24:38Z</dcterms:created>
  <dcterms:modified xsi:type="dcterms:W3CDTF">2014-04-17T12:58:07Z</dcterms:modified>
</cp:coreProperties>
</file>