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3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DF1FB-0F48-448B-9B84-34E1E0FD28B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49E64-3B68-4F1D-AD63-8FA75CE1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56B8-0154-4B97-89B1-2530DEB4A68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5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0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8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8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03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7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5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1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0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54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26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31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5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1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1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4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1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1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1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65" y="16227"/>
            <a:ext cx="8424936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FadeRight">
              <a:avLst/>
            </a:prstTxWarp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Тренажер по  терминам. Обществознание </a:t>
            </a:r>
          </a:p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7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39999">
                    <a:srgbClr val="FF0000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B050"/>
                </a:solidFill>
              </a:rPr>
              <a:t>Чупров Л.А. МКОУ СОШ №3 с. Камень-Рыболов </a:t>
            </a:r>
            <a:r>
              <a:rPr lang="ru-RU" sz="1200" dirty="0" err="1" smtClean="0">
                <a:solidFill>
                  <a:srgbClr val="00B050"/>
                </a:solidFill>
              </a:rPr>
              <a:t>Ханкайского</a:t>
            </a:r>
            <a:r>
              <a:rPr lang="ru-RU" sz="1200" dirty="0" smtClean="0">
                <a:solidFill>
                  <a:srgbClr val="00B050"/>
                </a:solidFill>
              </a:rPr>
              <a:t> района Приморского края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09265"/>
              </p:ext>
            </p:extLst>
          </p:nvPr>
        </p:nvGraphicFramePr>
        <p:xfrm>
          <a:off x="0" y="21298"/>
          <a:ext cx="9036496" cy="6792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55776"/>
                <a:gridCol w="6480720"/>
              </a:tblGrid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Территория, которая имеет определенные границы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органов управления, определяющая порядок жизни на определенной территории.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362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институт политической системы общества, организующий, направляющий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контролирующий его развитие.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различных социальных групп, взаимодействующих друг с другом.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Аграрное 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Ступень в развитии общества, в котором преобладает сельское хозяйство.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Индустриальное 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Ступень в развитии общества, в котором преобладает промышленность.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362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Информационное (постиндустриальное общество)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Общество, в котором главную роль играют знания и информация.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69432" y="-12982"/>
            <a:ext cx="6558677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07" y="9565"/>
            <a:ext cx="2556925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9432" y="856964"/>
            <a:ext cx="6533728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32" y="891309"/>
            <a:ext cx="2548000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69432" y="1731336"/>
            <a:ext cx="6546237" cy="12553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507" y="1750067"/>
            <a:ext cx="2556925" cy="12758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69432" y="3004457"/>
            <a:ext cx="6555502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32" y="2993098"/>
            <a:ext cx="2548000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60237" y="3855980"/>
            <a:ext cx="6588833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824538"/>
            <a:ext cx="2569432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69432" y="4705573"/>
            <a:ext cx="6546237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32" y="4705573"/>
            <a:ext cx="2548000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69432" y="5569670"/>
            <a:ext cx="6586060" cy="12494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5955" y="5569670"/>
            <a:ext cx="2553477" cy="1288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82253"/>
              </p:ext>
            </p:extLst>
          </p:nvPr>
        </p:nvGraphicFramePr>
        <p:xfrm>
          <a:off x="0" y="21298"/>
          <a:ext cx="9036496" cy="683670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752"/>
                <a:gridCol w="6696744"/>
              </a:tblGrid>
              <a:tr h="894355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Мировое сообщество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 современных обществ, существующих в мире.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Научно-техническая революция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Скачок в развитии производства на основе достижений науки.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Поколение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 людей, родившихся в определенный период, сформировавшаяся в одних и тех же исторических условиях.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Культурное наследие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 культуры, созданная прошлыми поколениями, выдержавшая испытание временем и передающаяся как нечто ценное и почитаемое.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 об окружающей человека среде.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природы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Меры по сохранению,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рациональному использованию и восстановлению ресурсов Земли.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9565"/>
            <a:ext cx="6804248" cy="908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4203"/>
            <a:ext cx="2339752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892154"/>
            <a:ext cx="6804248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516" y="899895"/>
            <a:ext cx="2299724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22240" y="2188297"/>
            <a:ext cx="6789440" cy="13370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2941" y="2212605"/>
            <a:ext cx="2325181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3525314"/>
            <a:ext cx="6758338" cy="12552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2941" y="3525315"/>
            <a:ext cx="2325181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2240" y="4780584"/>
            <a:ext cx="6775850" cy="8120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516" y="4792274"/>
            <a:ext cx="2317236" cy="800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5592610"/>
            <a:ext cx="6758338" cy="12297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557831"/>
            <a:ext cx="2339752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1649"/>
              </p:ext>
            </p:extLst>
          </p:nvPr>
        </p:nvGraphicFramePr>
        <p:xfrm>
          <a:off x="0" y="21298"/>
          <a:ext cx="9036496" cy="688144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752"/>
                <a:gridCol w="6696744"/>
              </a:tblGrid>
              <a:tr h="894355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Хозяйство страны; рационально организованная экономическая деятельность людей, направленная на создание предметов и услуг, удовлетворяющих потребности людей.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 и средства удовлетворения потребностей человека.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145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и домашнее хозяйство и хозяйство предприятия, и хозяйство города и хозяйство целого государства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4808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 создания различных видов экономических продуктов (товаров и услуг), предназначенных для продажи.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Производитель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Человек, предприятие (фирма), изготавливающие товары и предоставляющие услуги.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Потребитель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Человек, предприятие (фирма), общество – тот, кто приобретает и использует товары и услуги для удовлетворения своих потребностей.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39752" y="-2"/>
            <a:ext cx="6696744" cy="15567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4462"/>
            <a:ext cx="2338129" cy="15567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561254"/>
            <a:ext cx="6695121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556790"/>
            <a:ext cx="2339752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2425351"/>
            <a:ext cx="6695121" cy="13017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425351"/>
            <a:ext cx="2339752" cy="13017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9752" y="3727108"/>
            <a:ext cx="6696744" cy="11577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717032"/>
            <a:ext cx="2339752" cy="11528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4863956"/>
            <a:ext cx="6696744" cy="8689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893369"/>
            <a:ext cx="233975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5732920"/>
            <a:ext cx="6696744" cy="1125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757465"/>
            <a:ext cx="2339752" cy="1125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4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1186"/>
              </p:ext>
            </p:extLst>
          </p:nvPr>
        </p:nvGraphicFramePr>
        <p:xfrm>
          <a:off x="0" y="21298"/>
          <a:ext cx="9036496" cy="68367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752"/>
                <a:gridCol w="6696744"/>
              </a:tblGrid>
              <a:tr h="1246883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производства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всех расходов на организацию выпуска товаров, включая стоимость сырья, материалов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заработную плату работников.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7851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всеобщее средство обмена: имея деньги можно купить любой товар. Первоначально роль денег выполняли различные товары: меха, зерно, скот,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позднее – металлы: серебро, золото, медь, бронза. Со временем начали выпускать бумажные деньги.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1609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Средство платежа при выплате заработной платы, при покупке товара в кредит.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25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Средство накопления.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288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Обмен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купля-продажа товаров и услуг.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322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экономических отношений, связанных с обменом товаров и услуг, место торговли.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46648" y="6896"/>
            <a:ext cx="6797149" cy="1196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8863"/>
            <a:ext cx="2346648" cy="1196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6648" y="1216426"/>
            <a:ext cx="6797149" cy="24285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216426"/>
            <a:ext cx="2346648" cy="24285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46648" y="3645024"/>
            <a:ext cx="6797149" cy="9072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3662062"/>
            <a:ext cx="2346649" cy="8901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46648" y="4552226"/>
            <a:ext cx="6797352" cy="6587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552226"/>
            <a:ext cx="2346648" cy="7018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46648" y="5210947"/>
            <a:ext cx="6797352" cy="8177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10946"/>
            <a:ext cx="2346648" cy="8177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6648" y="6043095"/>
            <a:ext cx="6770171" cy="8149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31" y="6043094"/>
            <a:ext cx="2344417" cy="8149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869020"/>
              </p:ext>
            </p:extLst>
          </p:nvPr>
        </p:nvGraphicFramePr>
        <p:xfrm>
          <a:off x="0" y="21298"/>
          <a:ext cx="9036496" cy="678220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55776"/>
                <a:gridCol w="6480720"/>
              </a:tblGrid>
              <a:tr h="52738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Рыночная цена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Денежное выражение стоимости товаров и услуг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Банк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учреждение, которое объединяет денежные средства, принимает за определенную плату вклады и предоставляет кредиты.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08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Вклад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Денежные средства, размещаемые в целях хранения и получения доходов.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Предпринимательская деятельность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работ или оказания услуг лицами, зарегистрированными в органах государственной власти.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Предприниматель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человек, основывающий новое дело, который на свои и заемные средства организует производство товаров и услуг для получения прибыли и удовлетворения потребностей человека и общества.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68080" y="3718"/>
            <a:ext cx="6563546" cy="842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304" y="20250"/>
            <a:ext cx="2555776" cy="8367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8080" y="856962"/>
            <a:ext cx="656354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846110"/>
            <a:ext cx="2568080" cy="15747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68080" y="2441138"/>
            <a:ext cx="6575920" cy="786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441137"/>
            <a:ext cx="2568080" cy="7865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68080" y="3227646"/>
            <a:ext cx="6595392" cy="2171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304" y="3227646"/>
            <a:ext cx="2555776" cy="21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68080" y="5399146"/>
            <a:ext cx="6575920" cy="14672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399146"/>
            <a:ext cx="2568080" cy="1488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55968"/>
              </p:ext>
            </p:extLst>
          </p:nvPr>
        </p:nvGraphicFramePr>
        <p:xfrm>
          <a:off x="0" y="21298"/>
          <a:ext cx="9144000" cy="64716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6181"/>
                <a:gridCol w="6557819"/>
              </a:tblGrid>
              <a:tr h="52738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деятельность человека или группы людей, связанная с производством, продажей и покупкой товаров и услуг.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бизнеса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Производственный, торговый, финансовый, страховой. Бизнес бывает крупным, средним и мелким.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08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Фирма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Торговое или промышленное предприятие, использующее природные ресурсы, капиталы и руд людей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создания и продажи потребителям товаров и услуг с целью получения прибыли.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Менеджеры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персоналом.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Семейный бюджет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доходы и расходы семьи за определенный период времени.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семьи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 денежные поступления семьи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86133" y="-5680"/>
            <a:ext cx="6588224" cy="1202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0547" y="0"/>
            <a:ext cx="2566323" cy="1196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6133" y="1196752"/>
            <a:ext cx="6588224" cy="1202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93574"/>
            <a:ext cx="2586133" cy="1196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86133" y="2390326"/>
            <a:ext cx="6557867" cy="1893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381468"/>
            <a:ext cx="2586133" cy="19027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86133" y="4284238"/>
            <a:ext cx="6557867" cy="60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269972"/>
            <a:ext cx="2586133" cy="6154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86133" y="4885454"/>
            <a:ext cx="6557867" cy="8261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908476"/>
            <a:ext cx="2586133" cy="8247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5711620"/>
            <a:ext cx="6639271" cy="8261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10547" y="5701614"/>
            <a:ext cx="2596680" cy="8247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8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92180"/>
              </p:ext>
            </p:extLst>
          </p:nvPr>
        </p:nvGraphicFramePr>
        <p:xfrm>
          <a:off x="0" y="21298"/>
          <a:ext cx="9144000" cy="42532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6181"/>
                <a:gridCol w="6557819"/>
              </a:tblGrid>
              <a:tr h="52738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семьи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денежных средств в семье.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Сбалансированный бюджет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когда доходы семьи равняются расходам.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08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бюджета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когда расходы в семье больше доходов.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Прожиточный минимум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наименьшее количество жизненных средств, необходимых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поддержания здоровья и жизнедеятельности человека.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Установленный государством обязательный платеж с полученных доходов.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50773" y="0"/>
            <a:ext cx="6577879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4465" y="0"/>
            <a:ext cx="2560241" cy="5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558212"/>
            <a:ext cx="657287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0" y="538199"/>
            <a:ext cx="2549353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1410409"/>
            <a:ext cx="657287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14676" y="1422308"/>
            <a:ext cx="257045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274502"/>
            <a:ext cx="6567569" cy="1154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20" y="2273722"/>
            <a:ext cx="2549353" cy="11544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3428217"/>
            <a:ext cx="6567569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20" y="3398977"/>
            <a:ext cx="255435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639</Words>
  <Application>Microsoft Office PowerPoint</Application>
  <PresentationFormat>Экран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2012-11-26T19:29:11Z</dcterms:created>
  <dcterms:modified xsi:type="dcterms:W3CDTF">2012-12-10T11:46:45Z</dcterms:modified>
</cp:coreProperties>
</file>