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80" r:id="rId2"/>
    <p:sldId id="256" r:id="rId3"/>
    <p:sldId id="283" r:id="rId4"/>
    <p:sldId id="281" r:id="rId5"/>
    <p:sldId id="267" r:id="rId6"/>
    <p:sldId id="268" r:id="rId7"/>
    <p:sldId id="271" r:id="rId8"/>
    <p:sldId id="269" r:id="rId9"/>
    <p:sldId id="273" r:id="rId10"/>
    <p:sldId id="270" r:id="rId11"/>
    <p:sldId id="275" r:id="rId12"/>
    <p:sldId id="276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0564" autoAdjust="0"/>
  </p:normalViewPr>
  <p:slideViewPr>
    <p:cSldViewPr snapToObjects="1">
      <p:cViewPr varScale="1">
        <p:scale>
          <a:sx n="70" d="100"/>
          <a:sy n="70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E9B3-C2D8-4858-9AA7-0B1D419FEC95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6EAF9-E557-4A9A-9561-37051D4E92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AF9-E557-4A9A-9561-37051D4E92C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AF9-E557-4A9A-9561-37051D4E92C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6EAF9-E557-4A9A-9561-37051D4E92C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kulsi.ru/NewsSorts?id=194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1%83%D0%B7%D1%8B%D0%BA%D0%B0%D0%BB%D1%8C%D0%BD%D1%8B%D0%B9_%D0%B8%D0%BD%D1%81%D1%82%D1%80%D1%83%D0%BC%D0%B5%D0%BD%D1%82" TargetMode="External"/><Relationship Id="rId2" Type="http://schemas.openxmlformats.org/officeDocument/2006/relationships/hyperlink" Target="https://ru.wikipedia.org/wiki/%D0%A1%D1%82%D1%80%D1%83%D0%BD%D0%BD%D1%8B%D0%B5_%D1%89%D0%B8%D0%BF%D0%BA%D0%BE%D0%B2%D1%8B%D0%B5_%D0%BC%D1%83%D0%B7%D1%8B%D0%BA%D0%B0%D0%BB%D1%8C%D0%BD%D1%8B%D0%B5_%D0%B8%D0%BD%D1%81%D1%82%D1%80%D1%83%D0%BC%D0%B5%D0%BD%D1%82%D1%8B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hyperlink" Target="https://ru.wikipedia.org/wiki/%D0%A2%D1%80%D0%B5%D1%83%D0%B3%D0%BE%D0%BB%D1%8C%D0%BD%D0%B8%D0%B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s://commons.wikimedia.org/wiki/File:Contrabassbalalaika.jpg?uselang=ru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ashdosug.ru/msk/concert/performance/486644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home.earthlink.net/~minermusic/bellcarol.ht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parnasse.ru/poetry/lyrics/civilian/tri%20-struny-na-balalaik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История создания русской балалайки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4754" name="Picture 2" descr="VASCO BAL-77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7286676" cy="5133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800" y="6429396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Василий Васильевич Андреев-мастер- изготовитель балалайки</a:t>
            </a:r>
            <a:endParaRPr lang="ru-RU" sz="2800" dirty="0"/>
          </a:p>
        </p:txBody>
      </p:sp>
      <p:pic>
        <p:nvPicPr>
          <p:cNvPr id="7" name="Содержимое 6" descr="&amp;Tcy;&amp;ocy;&amp;pcy;&amp;SHcy;&amp;kcy;&amp;ocy;&amp;lcy;&amp;acy;.&amp;Rcy;&amp;Ucy; &amp;Dcy;&amp;iecy;&amp;tcy;&amp;scy;&amp;kcy;&amp;acy;&amp;yacy; &amp;mcy;&amp;ucy;&amp;zcy;&amp;ycy;&amp;kcy;&amp;acy;&amp;lcy;&amp;softcy;&amp;ncy;&amp;acy;&amp;yacy; &amp;shcy;&amp;kcy;&amp;ocy;&amp;lcy;&amp;acy; 49 (&amp;icy;&amp;mcy;&amp;iecy;&amp;ncy;&amp;icy; &amp;Acy;&amp;ncy;&amp;dcy;&amp;rcy;&amp;iecy;&amp;iecy;&amp;vcy;&amp;acy;) &amp;Vcy;&amp;acy;&amp;scy;&amp;icy;&amp;lcy;&amp;icy;&amp;jcy; &amp;Vcy;&amp;acy;&amp;scy;&amp;icy;&amp;lcy;&amp;softcy;&amp;iecy;&amp;vcy;&amp;icy;&amp;chcy; &amp;Acy;&amp;ncy;&amp;dcy;&amp;rcy;&amp;iecy;&amp;iecy;&amp;vcy;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31996" y="1298448"/>
            <a:ext cx="333660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Весной 1886 года Василий Васильевич Андреев совместно с Петербургским скрипичным мастером В.В. Ивановым создаёт первую концертную балалайку с пятью врезными ладами, жильными струнами, корпусом из гулкого горного клена и грифом из черного дерева. Выступления Андреева имеют большой общественный резонанс в Петербурге, что способствует росту популярности балалайки.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Мастера-художники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&amp;Bcy;&amp;acy;&amp;lcy;&amp;acy;&amp;lcy;&amp;acy;&amp;jcy;&amp;kcy;&amp;acy;, &amp;kcy;&amp;ucy;&amp;pcy;&amp;icy;&amp;tcy;&amp;softcy; &amp;bcy;&amp;acy;&amp;lcy;&amp;acy;&amp;lcy;&amp;acy;&amp;jcy;&amp;kcy;&amp;ucy;, &amp;rcy;&amp;ucy;&amp;scy;&amp;scy;&amp;kcy;&amp;acy;&amp;yacy; &amp;bcy;&amp;acy;&amp;lcy;&amp;acy;&amp;lcy;&amp;acy;&amp;jcy;&amp;kcy;&amp;acy; &amp;kcy;&amp;ucy;&amp;pcy;&amp;icy;&amp;tcy;&amp;softcy; &amp;vcy; &amp;rcy;&amp;ocy;&amp;zcy;&amp;ncy;&amp;icy;&amp;tscy;&amp;ucy; &amp;icy; &amp;ocy;&amp;pcy;&amp;tcy;&amp;ocy;&amp;mcy; &amp;vcy; &amp;Mcy;&amp;ocy;&amp;scy;&amp;kcy;&amp;vcy;&amp;iecy; &amp;icy; &amp;Scy;&amp;acy;&amp;ncy;&amp;kcy;&amp;tcy;-&amp;Pcy;&amp;iecy;&amp;tcy;&amp;iecy;&amp;rcy;&amp;bcy;&amp;ucy;&amp;rcy;&amp;g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89566"/>
            <a:ext cx="4340225" cy="4911227"/>
          </a:xfrm>
          <a:prstGeom prst="rect">
            <a:avLst/>
          </a:prstGeom>
          <a:noFill/>
        </p:spPr>
      </p:pic>
      <p:pic>
        <p:nvPicPr>
          <p:cNvPr id="6" name="Рисунок 5" descr="&amp;Scy;&amp;mcy;&amp;ocy;&amp;lcy;&amp;iecy;&amp;ncy;&amp;scy;&amp;kcy; &amp;acy;&amp;fcy;&amp;icy;&amp;shcy;&amp;acy; - &amp;pcy;&amp;rcy;&amp;ocy;&amp;scy;&amp;mcy;&amp;ocy;&amp;tcy;&amp;rcy; &amp;acy;&amp;ncy;&amp;ocy;&amp;ncy;&amp;scy;&amp;acy; &amp;Bcy;&amp;acy;&amp;lcy;&amp;acy;&amp;lcy;&amp;acy;&amp;jcy;&amp;kcy;&amp;acy; - &amp;rcy;&amp;ucy;&amp;scy;&amp;scy;&amp;kcy;&amp;icy;&amp;jcy; &amp;icy;&amp;ncy;&amp;scy;&amp;tcy;&amp;rcy;&amp;ucy;&amp;mcy;&amp;iecy;&amp;ncy;&amp;tcy; &amp;Mcy;&amp;ocy;&amp;yacy; &amp;rcy;&amp;iecy;&amp;kcy;&amp;lcy;&amp;acy;&amp;mcy;&amp;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00200"/>
            <a:ext cx="434035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929190" y="6172200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&amp;Ncy;&amp;Acy;&amp;Rcy;&amp;Ocy;&amp;Dcy;&amp;Ncy;&amp;Ycy;&amp;IEcy; &amp;Icy;&amp;Ncy;&amp;Scy;&amp;Tcy;&amp;Rcy;&amp;Ucy;&amp;Mcy;&amp;IEcy;&amp;Ncy;&amp;Tcy;&amp;Ycy; &amp;kcy;&amp;ucy;&amp;pcy;&amp;icy;&amp;tcy;&amp;softcy; &amp;vcy; &amp;Ncy;&amp;ocy;&amp;vcy;&amp;ocy;&amp;scy;&amp;icy;&amp;bcy;&amp;icy;&amp;rcy;&amp;scy;&amp;k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643866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Балалайка - замечательный инструмент, по - праву носящий звание одного из основных символов русской культуры.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 descr="03.08.12 &amp;Rcy;&amp;ucy;&amp;scy;&amp;scy;&amp;kcy;&amp;icy;&amp;jcy; &amp;KHcy;&amp;Icy;&amp;Tcy; &amp;vcy; PO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9567"/>
            <a:ext cx="4357686" cy="5268433"/>
          </a:xfrm>
          <a:prstGeom prst="rect">
            <a:avLst/>
          </a:prstGeom>
          <a:noFill/>
        </p:spPr>
      </p:pic>
      <p:pic>
        <p:nvPicPr>
          <p:cNvPr id="3074" name="Picture 2" descr="&amp;Vcy; &amp;khcy;&amp;ocy;&amp;rcy;&amp;iecy; &amp;iecy;&amp;scy;&amp;tcy;&amp;softcy; &amp;mcy;&amp;ncy;&amp;ocy;&amp;gcy;&amp;ocy; &amp;gcy;&amp;ocy;&amp;lcy;&amp;ocy;&amp;scy;&amp;ocy;&amp;vcy;. &amp;Ocy;&amp;ncy;&amp;icy; &amp;scy;&amp;gcy;&amp;rcy;&amp;ucy;&amp;pcy;&amp;pcy;&amp;icy;&amp;rcy;&amp;ocy;&amp;vcy;&amp;acy;&amp;ncy;&amp;ycy; &amp;pcy;&amp;ocy; &amp;khcy;&amp;acy;&amp;rcy;&amp;acy;&amp;kcy;&amp;tcy;&amp;iecy;&amp;rcy;&amp;ucy; &amp;zcy;&amp;vcy;&amp;ucy;&amp;kcy;&amp;acy; &amp;icy; &amp;dcy;&amp;icy;&amp;acy;&amp;pcy;&amp;acy;&amp;zcy;&amp;ocy;&amp;n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00200"/>
            <a:ext cx="4630866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Любительский оркестр русских народных инструментов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&amp;Scy;&amp;kcy;&amp;acy;&amp;zcy;&amp;acy;&amp;ncy;&amp;ocy;-&amp;scy;&amp;dcy;&amp;iecy;&amp;lcy;&amp;acy;&amp;ncy;&amp;ocy;. - &amp;Lcy;&amp;yucy;&amp;bcy;&amp;icy;&amp;tcy;&amp;iecy;&amp;lcy;&amp;softcy;&amp;scy;&amp;kcy;&amp;icy;&amp;jcy; &amp;ocy;&amp;rcy;&amp;kcy;&amp;iecy;&amp;scy;&amp;tcy;&amp;rcy; &quot;&amp;Bcy;&amp;acy;&amp;lcy;&amp;acy;&amp;lcy;&amp;acy;&amp;jcy;&amp;kcy;&amp;acy;&quot; &amp;gcy;. &amp;KHcy;&amp;iecy;&amp;lcy;&amp;softcy;&amp;scy;&amp;icy;&amp;ncy;&amp;kcy;&amp;icy; &amp;pcy;&amp;rcy;&amp;acy;&amp;zcy;&amp;dcy;&amp;ncy;&amp;ucy;&amp;iecy;&amp;tcy; &amp;scy;&amp;vcy;&amp;ocy;&amp;iecy; 100-&amp;lcy;&amp;iecy;&amp;tcy;&amp;icy;&amp;iecy;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3728" y="1350685"/>
            <a:ext cx="678894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Современный оркестр русских народных инструментов имени В.В. Андреева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" name="Содержимое 5" descr="&amp;Kcy;&amp;ucy;&amp;lcy;&amp;softcy;&amp;tcy;&amp;ucy;&amp;rcy;&amp;acy; &amp;Scy;&amp;Icy; / &amp;Dcy;&amp;IEcy;&amp;Ncy;&amp;SOFTcy; &amp;ZHcy;&amp;Icy;&amp;Zcy;&amp;Ncy;&amp;Icy;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4282" y="1295400"/>
            <a:ext cx="8686800" cy="513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5984" y="5929331"/>
            <a:ext cx="4193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685032"/>
            <a:ext cx="8429684" cy="2244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Учитель музыки общеобразовательной школы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c.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устинкино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Орджоникидзевского района, Республика </a:t>
            </a:r>
            <a:r>
              <a:rPr lang="ru-RU" sz="3100" smtClean="0">
                <a:latin typeface="Times New Roman" pitchFamily="18" charset="0"/>
                <a:cs typeface="Times New Roman" pitchFamily="18" charset="0"/>
              </a:rPr>
              <a:t>хакасия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56008"/>
            <a:ext cx="8429684" cy="23157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Презентация подготовлена Нечаевой Ириной Геннадьевной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: Ознакомление и закрепление знаний у учащихся о происхождении русского народного инструмента - балалайки, её истории и создателе В.В. Андрееве. </a:t>
            </a:r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r>
              <a:rPr lang="ru-RU" dirty="0" smtClean="0"/>
              <a:t>- Вызвать эмоциональный отклик на новый учебный материал.</a:t>
            </a:r>
          </a:p>
          <a:p>
            <a:r>
              <a:rPr lang="ru-RU" dirty="0" smtClean="0"/>
              <a:t>- Воспитывать в детях чувство к народной музыке, культуре и традициям русского народа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Портрет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инструмента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Балала́йка</a:t>
            </a:r>
            <a:r>
              <a:rPr lang="ru-RU" dirty="0" smtClean="0"/>
              <a:t> — русский народный трёхструнный </a:t>
            </a:r>
            <a:r>
              <a:rPr lang="ru-RU" u="sng" dirty="0" smtClean="0">
                <a:hlinkClick r:id="rId2" tooltip="Струнные щипковые музыкальные инструменты"/>
              </a:rPr>
              <a:t>щипковый</a:t>
            </a:r>
            <a:r>
              <a:rPr lang="ru-RU" dirty="0" smtClean="0"/>
              <a:t> </a:t>
            </a:r>
            <a:r>
              <a:rPr lang="ru-RU" u="sng" dirty="0" smtClean="0">
                <a:hlinkClick r:id="rId3" tooltip="Музыкальный инструмент"/>
              </a:rPr>
              <a:t>музыкальный инструмент</a:t>
            </a:r>
            <a:r>
              <a:rPr lang="ru-RU" dirty="0" smtClean="0"/>
              <a:t>, от 600—700 мм  длиной, с </a:t>
            </a:r>
            <a:r>
              <a:rPr lang="ru-RU" u="sng" dirty="0" smtClean="0">
                <a:hlinkClick r:id="rId4" tooltip="Треугольник"/>
              </a:rPr>
              <a:t>треугольным</a:t>
            </a:r>
            <a:r>
              <a:rPr lang="ru-RU" dirty="0" smtClean="0"/>
              <a:t>  корпусом.                  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7" name="Содержимое 6" descr="Balalaika.svg"/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600200"/>
            <a:ext cx="414816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разновидности</a:t>
            </a:r>
            <a:endParaRPr lang="ru-RU" dirty="0"/>
          </a:p>
        </p:txBody>
      </p:sp>
      <p:pic>
        <p:nvPicPr>
          <p:cNvPr id="4" name="Picture 2" descr="&amp;Rcy;&amp;acy;&amp;scy;&amp;scy;&amp;kcy;&amp;acy;&amp;zcy;&amp;ycy; &amp;Pcy;&amp;rcy;&amp;icy;&amp;kcy;&amp;ocy;&amp;lcy;.&amp;rcy;&amp;ucy; - &amp;pcy;&amp;rcy;&amp;icy;&amp;kcy;&amp;ocy;&amp;lcy;&amp;ycy;, &amp;kcy;&amp;acy;&amp;rcy;&amp;tcy;&amp;icy;&amp;ncy;&amp;kcy;&amp;icy;, &amp;fcy;&amp;ocy;&amp;tcy;&amp;kcy;&amp;icy; &amp;icy; &amp;rcy;&amp;ocy;&amp;zcy;&amp;ycy;&amp;gcy;&amp;rcy;&amp;ycy;&amp;shcy;&amp;icy;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98448"/>
            <a:ext cx="3175316" cy="4345131"/>
          </a:xfrm>
          <a:prstGeom prst="rect">
            <a:avLst/>
          </a:prstGeom>
          <a:noFill/>
        </p:spPr>
      </p:pic>
      <p:pic>
        <p:nvPicPr>
          <p:cNvPr id="6" name="Рисунок 5" descr="https://upload.wikimedia.org/wikipedia/commons/thumb/4/4f/Contrabassbalalaika.jpg/220px-Contrabassbalalaika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1500175"/>
            <a:ext cx="2095500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&amp;Ucy;&amp;scy;&amp;pcy;&amp;iecy;&amp;jcy; &amp;kcy;&amp;ucy;&amp;pcy;&amp;icy;&amp;tcy;&amp;softcy; Hora M1080 - &amp;tscy;&amp;iecy;&amp;ncy;&amp;acy; &amp;scy;&amp;ocy; &amp;scy;&amp;kcy;&amp;icy;&amp;dcy;&amp;kcy;&amp;ocy;&amp;jcy; &amp;vcy; &amp;Pcy;&amp;Ocy;&amp;Dcy;&amp;Acy;&amp;Rcy;&amp;Ocy;&amp;Kcy;. &amp;Ncy;&amp;acy;&amp;rcy;&amp;ocy;&amp;dcy;&amp;ncy;&amp;ycy;&amp;iecy; &amp;icy;&amp;ncy;&amp;scy;&amp;tcy;&amp;rcy;&amp;ucy;&amp;mcy;&amp;iecy;&amp;ncy;&amp;tcy;&amp;ycy; - &amp;bcy;&amp;iecy;&amp;scy;&amp;pcy;&amp;lcy;&amp;acy;&amp;tcy;&amp;ncy;&amp;acy;&amp;yacy; &amp;dcy;&amp;ocy;&amp;scy;&amp;tcy;&amp;acy;&amp;vcy;&amp;kcy;&amp;acy; &amp;ocy;&amp;tcy; &amp;icy;&amp;ncy;&amp;tcy;&amp;iecy;&amp;rcy;&amp;ncy;&amp;iecy;&amp;tcy;-&amp;mcy;&amp;acy;&amp;gcy;&amp;acy;&amp;zcy;&amp;icy;&amp;ncy;&amp;acy; &amp;Mcy;&amp;ucy;&amp;zcy; &amp;mcy;&amp;acy;&amp;gcy; &amp;Scy;&amp;Acy;&amp;M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071677"/>
            <a:ext cx="2916354" cy="3714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Прима, секунда, альт, балалайка- бас, контрабас- оркестровые инструменты</a:t>
            </a:r>
            <a:endParaRPr lang="ru-RU" sz="2800" dirty="0"/>
          </a:p>
        </p:txBody>
      </p:sp>
      <p:pic>
        <p:nvPicPr>
          <p:cNvPr id="5" name="Содержимое 4" descr="I &amp;Mcy;&amp;iecy;&amp;zhcy;&amp;dcy;&amp;ucy;&amp;ncy;&amp;acy;&amp;rcy;&amp;ocy;&amp;dcy;&amp;ncy;&amp;ycy;&amp;jcy; &amp;fcy;&amp;iecy;&amp;scy;&amp;tcy;&amp;icy;&amp;vcy;&amp;acy;&amp;lcy;&amp;softcy; &amp;acy;&amp;ncy;&amp;scy;&amp;acy;&amp;mcy;&amp;bcy;&amp;lcy;&amp;iecy;&amp;jcy; &amp;icy; &amp;ocy;&amp;rcy;&amp;kcy;&amp;iecy;&amp;scy;&amp;tcy;&amp;rcy;&amp;ocy;&amp;vcy; &amp;ncy;&amp;acy;&amp;rcy;&amp;ocy;&amp;dcy;&amp;ncy;&amp;ycy;&amp;khcy; &amp;icy;&amp;ncy;&amp;scy;&amp;tcy;&amp;rcy;&amp;ucy;&amp;mcy;&amp;iecy;&amp;ncy;&amp;tcy;&amp;ocy;&amp;vcy;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19200" y="2132916"/>
            <a:ext cx="6858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3108" y="585789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Балалайка используется как сольный, концертный, ансамблевый и оркестровый инструмент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Содержимое 3" descr="&amp;Ncy;&amp;ocy;&amp;vcy;&amp;ocy;&amp;scy;&amp;tcy;&amp;icy;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0700" y="1902619"/>
            <a:ext cx="5715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История происхождения</a:t>
            </a:r>
            <a:endParaRPr lang="ru-RU" dirty="0"/>
          </a:p>
        </p:txBody>
      </p:sp>
      <p:pic>
        <p:nvPicPr>
          <p:cNvPr id="6" name="Содержимое 5" descr="Bass Balalaika"/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4800" y="2224532"/>
            <a:ext cx="4191000" cy="347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Мастер делал инструмент на свой лад (встречались балалайки различной формы: круглые, треугольные, четырехугольные, </a:t>
            </a:r>
            <a:r>
              <a:rPr lang="ru-RU" dirty="0" err="1" smtClean="0"/>
              <a:t>трапецивидные</a:t>
            </a:r>
            <a:r>
              <a:rPr lang="ru-RU" dirty="0" smtClean="0"/>
              <a:t>, и с разным количеством струн − от двух до пяти). Знания о приёмах игры и репертуар передавались от отцов и дедов к сыновьям и внукам в устной форме.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200" y="600143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hlinkClick r:id="rId4"/>
              </a:rPr>
              <a:t>http://home.earthlink.net/~minermusic/bellcarol.htm</a:t>
            </a:r>
            <a:r>
              <a:rPr lang="en-US" sz="2400" dirty="0" smtClean="0"/>
              <a:t>  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Почему так назвали?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89567"/>
            <a:ext cx="3929090" cy="505414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инструмента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«балалайка»(«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балабайка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») как и русские слова: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балабонить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балаболить, балагурить, что значит болтать, пусто звонить -происходит от общеславянского *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balalbol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Все эти понятия, дополняя друг друга, передают суть балалайки –забавного инструмента.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8674" name="Picture 2" descr="&amp;Tcy;&amp;Rcy;&amp;Icy; &amp;Scy;&amp;Tcy;&amp;Rcy;&amp;Ucy;&amp;Ncy;&amp;Ycy; &amp;Ncy;&amp;Acy; &amp;Bcy;&amp;Acy;&amp;Lcy;&amp;Acy;&amp;Lcy;&amp;Acy;&amp;Jcy;&amp;Kcy;&amp;IE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428736"/>
            <a:ext cx="4857784" cy="47328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30768" y="6027003"/>
            <a:ext cx="485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4"/>
              </a:rPr>
              <a:t>http://parnasse.ru/poetry/lyrics/civilian/tri -struny-na-balalaike.html</a:t>
            </a:r>
            <a:r>
              <a:rPr lang="en-US" sz="2400" dirty="0" smtClean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264</TotalTime>
  <Words>304</Words>
  <Application>Microsoft Office PowerPoint</Application>
  <PresentationFormat>Экран (4:3)</PresentationFormat>
  <Paragraphs>34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История создания русской балалайки</vt:lpstr>
      <vt:lpstr>Учитель музыки общеобразовательной школы c. устинкино Орджоникидзевского района, Республика хакасия       </vt:lpstr>
      <vt:lpstr>ЦЕЛИ И ЗАДАЧИ</vt:lpstr>
      <vt:lpstr>Портрет инструмента</vt:lpstr>
      <vt:lpstr>разновидности</vt:lpstr>
      <vt:lpstr>Прима, секунда, альт, балалайка- бас, контрабас- оркестровые инструменты</vt:lpstr>
      <vt:lpstr>Балалайка используется как сольный, концертный, ансамблевый и оркестровый инструмент.</vt:lpstr>
      <vt:lpstr>История происхождения</vt:lpstr>
      <vt:lpstr>Почему так назвали?</vt:lpstr>
      <vt:lpstr>Василий Васильевич Андреев-мастер- изготовитель балалайки</vt:lpstr>
      <vt:lpstr>Мастера-художники</vt:lpstr>
      <vt:lpstr>Слайд 12</vt:lpstr>
      <vt:lpstr>Балалайка - замечательный инструмент, по - праву носящий звание одного из основных символов русской культуры. </vt:lpstr>
      <vt:lpstr>  Любительский оркестр русских народных инструментов </vt:lpstr>
      <vt:lpstr>Современный оркестр русских народных инструментов имени В.В. Андреева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подготовлена Нечаевой Ириной Геннадьевной,   учитель музыки Устино- Копьёвской средней школы,Орджоникидзевского района ,Республики Хакасии</dc:title>
  <cp:lastModifiedBy>Admin</cp:lastModifiedBy>
  <cp:revision>47</cp:revision>
  <dcterms:modified xsi:type="dcterms:W3CDTF">2014-11-16T17:49:46Z</dcterms:modified>
</cp:coreProperties>
</file>