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C35706-19BD-4760-A370-331679345B97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5AD100-5164-40E8-BCD5-BD7670FC4E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97F62-B5F1-4374-B730-8D5E4DAB193A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4C72E-A405-4E16-AED4-1351D152C4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9664E-8902-41E4-B8C0-53C33BED7888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DF637-B633-48B3-A83A-DF0E434378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05999-D16C-435C-A56F-B9EA82FA0F70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074CC-800B-42DE-BA46-6165F22CCE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15674C-1451-4054-B856-86F1637C09EA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92DCB2-9396-4AE5-B096-526CCF636A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70C5C-AABD-4CCE-B5F6-CEEDE88FEC89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C7686-3EBC-463F-B8D1-B947AA87EC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D2697BC-08DC-4676-8BE7-6804B4BD59DD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73F96D-3DF8-4249-B0F3-A825E63372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A9B0B-376C-4055-BB3E-8402F7B0303C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2BB5B-5D0F-4ED7-A40B-5B156C4988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8489513-60C3-4699-B567-49E4134C8A69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0D4024-EDF2-40EE-9F55-F85FFB6911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ED0AB4-177E-4BF5-A885-23F1C0DB8CAB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325163-A179-4EF6-8795-3333F3A533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7AE6C8-92F7-40C0-82BF-011AF41CDFA4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6A51F2-FA42-4A0F-87A4-FC1A3064A7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F5B31D6-8BD7-4902-A3E8-EA8319A3EBFB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8387916-9678-4D88-BEF4-EA8C22EE7B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1" r:id="rId2"/>
    <p:sldLayoutId id="2147483733" r:id="rId3"/>
    <p:sldLayoutId id="2147483730" r:id="rId4"/>
    <p:sldLayoutId id="2147483734" r:id="rId5"/>
    <p:sldLayoutId id="2147483729" r:id="rId6"/>
    <p:sldLayoutId id="2147483735" r:id="rId7"/>
    <p:sldLayoutId id="2147483736" r:id="rId8"/>
    <p:sldLayoutId id="2147483737" r:id="rId9"/>
    <p:sldLayoutId id="2147483728" r:id="rId10"/>
    <p:sldLayoutId id="214748372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Самые разные красивые картинки и фото - 89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357422" y="357166"/>
            <a:ext cx="4558748" cy="258532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cs typeface="+mn-cs"/>
              </a:rPr>
              <a:t>Музыкальная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cs typeface="+mn-cs"/>
              </a:rPr>
              <a:t>викторина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i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57554" y="5643578"/>
            <a:ext cx="233378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5 класс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Summer-breath - Эфир - страница 109395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429125"/>
            <a:ext cx="2916238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2" descr="DataLife Engine Версия для печати Современные стихи. Поэзия живёт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15013" y="0"/>
            <a:ext cx="332898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643042" y="428604"/>
            <a:ext cx="7025769" cy="50783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Назови,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по каким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Направлениям можно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Рассматривать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Связь музыки 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литературы?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1785938" y="857250"/>
            <a:ext cx="5794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b="1" i="1">
                <a:solidFill>
                  <a:srgbClr val="FF0000"/>
                </a:solidFill>
                <a:latin typeface="Corbel" pitchFamily="34" charset="0"/>
              </a:rPr>
              <a:t>1</a:t>
            </a:r>
            <a:r>
              <a:rPr lang="ru-RU">
                <a:latin typeface="Corbe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357222" y="357166"/>
            <a:ext cx="5929354" cy="415498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i="1" dirty="0">
                <a:ln/>
                <a:solidFill>
                  <a:schemeClr val="accent3"/>
                </a:solidFill>
                <a:latin typeface="+mn-lt"/>
                <a:cs typeface="+mn-cs"/>
              </a:rPr>
              <a:t>Чем отличается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i="1" dirty="0">
                <a:ln/>
                <a:solidFill>
                  <a:schemeClr val="accent3"/>
                </a:solidFill>
                <a:latin typeface="+mn-lt"/>
                <a:cs typeface="+mn-cs"/>
              </a:rPr>
              <a:t>романс от песни?</a:t>
            </a:r>
            <a:endParaRPr lang="ru-RU" sz="6600" b="1" i="1" dirty="0">
              <a:ln/>
              <a:solidFill>
                <a:schemeClr val="accent3"/>
              </a:solidFill>
              <a:latin typeface="+mn-lt"/>
              <a:cs typeface="+mn-cs"/>
            </a:endParaRPr>
          </a:p>
        </p:txBody>
      </p:sp>
      <p:pic>
        <p:nvPicPr>
          <p:cNvPr id="15362" name="Picture 2" descr="Русский романс - Наша скамееч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38" y="214313"/>
            <a:ext cx="3733800" cy="287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4" descr="Культурное наследие Югры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3" y="3429000"/>
            <a:ext cx="4784725" cy="319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1071563" y="0"/>
            <a:ext cx="5921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b="1" i="1">
                <a:solidFill>
                  <a:srgbClr val="FF0000"/>
                </a:solidFill>
                <a:latin typeface="Corbel" pitchFamily="34" charset="0"/>
              </a:rPr>
              <a:t>2</a:t>
            </a:r>
            <a:r>
              <a:rPr lang="ru-RU">
                <a:latin typeface="Corbe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14414" y="1"/>
            <a:ext cx="7929586" cy="3046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Назовите  жанр песен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Родина этого жанра – ИТАЛИЯ.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Название их происходит от итальянского слова </a:t>
            </a:r>
            <a:r>
              <a:rPr lang="en-US" sz="2800" b="1" i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Barka</a:t>
            </a:r>
            <a:r>
              <a:rPr lang="en-US" sz="28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.</a:t>
            </a:r>
            <a:endParaRPr lang="ru-RU" sz="28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BatangChe" pitchFamily="49" charset="-127"/>
              <a:cs typeface="Times New Roman" pitchFamily="18" charset="0"/>
            </a:endParaRPr>
          </a:p>
        </p:txBody>
      </p:sp>
      <p:pic>
        <p:nvPicPr>
          <p:cNvPr id="16386" name="Picture 2" descr="Венеция / Италия / Города мир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25" y="3143250"/>
            <a:ext cx="578643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Box 3"/>
          <p:cNvSpPr txBox="1">
            <a:spLocks noChangeArrowheads="1"/>
          </p:cNvSpPr>
          <p:nvPr/>
        </p:nvSpPr>
        <p:spPr bwMode="auto">
          <a:xfrm>
            <a:off x="1214438" y="714375"/>
            <a:ext cx="5635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b="1" i="1">
                <a:solidFill>
                  <a:srgbClr val="FF0000"/>
                </a:solidFill>
                <a:latin typeface="Corbel" pitchFamily="34" charset="0"/>
              </a:rPr>
              <a:t>3</a:t>
            </a:r>
            <a:r>
              <a:rPr lang="ru-RU">
                <a:latin typeface="Corbe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4" descr="русская народная песня сапожки русские Каталог обуви 20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25" y="0"/>
            <a:ext cx="81438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917582" y="571480"/>
            <a:ext cx="8226418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Назовите жанры русских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Народных песен…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428625" y="357188"/>
            <a:ext cx="6032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b="1" i="1">
                <a:solidFill>
                  <a:srgbClr val="FF0000"/>
                </a:solidFill>
                <a:latin typeface="Corbel" pitchFamily="34" charset="0"/>
              </a:rPr>
              <a:t>4</a:t>
            </a:r>
            <a:r>
              <a:rPr lang="ru-RU">
                <a:latin typeface="Corbe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57250" y="2714625"/>
          <a:ext cx="8072438" cy="2428875"/>
        </p:xfrm>
        <a:graphic>
          <a:graphicData uri="http://schemas.openxmlformats.org/drawingml/2006/table">
            <a:tbl>
              <a:tblPr/>
              <a:tblGrid>
                <a:gridCol w="4045823"/>
                <a:gridCol w="4026670"/>
              </a:tblGrid>
              <a:tr h="60722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А.Н. Лядов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А) Шахеразада</a:t>
                      </a:r>
                      <a:endParaRPr lang="ru-RU" sz="18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22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 А.Е</a:t>
                      </a: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Варламов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Б) Кикимора</a:t>
                      </a:r>
                      <a:endParaRPr lang="ru-RU" sz="18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22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Н.А</a:t>
                      </a: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Римский-Корсаков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В) Вокализ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22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 С.В</a:t>
                      </a: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Рахманинов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Г) Горные вершины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71472" y="0"/>
            <a:ext cx="8386143" cy="258532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Соотнеси правильно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/>
                <a:cs typeface="Times New Roman"/>
              </a:rPr>
              <a:t>композиторов с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/>
                <a:cs typeface="Times New Roman"/>
              </a:rPr>
              <a:t>названием произведений: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8451" name="TextBox 3"/>
          <p:cNvSpPr txBox="1">
            <a:spLocks noChangeArrowheads="1"/>
          </p:cNvSpPr>
          <p:nvPr/>
        </p:nvSpPr>
        <p:spPr bwMode="auto">
          <a:xfrm>
            <a:off x="285750" y="500063"/>
            <a:ext cx="584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b="1" i="1">
                <a:solidFill>
                  <a:srgbClr val="FF0000"/>
                </a:solidFill>
                <a:latin typeface="Corbel" pitchFamily="34" charset="0"/>
              </a:rPr>
              <a:t>5</a:t>
            </a:r>
            <a:r>
              <a:rPr lang="ru-RU">
                <a:latin typeface="Corbe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744" y="214290"/>
            <a:ext cx="9036256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latin typeface="Times New Roman"/>
                <a:ea typeface="Calibri"/>
                <a:cs typeface="Times New Roman"/>
              </a:rPr>
              <a:t>Соотнеси правильно </a:t>
            </a:r>
            <a:r>
              <a:rPr lang="ru-RU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latin typeface="Times New Roman"/>
                <a:cs typeface="Times New Roman"/>
              </a:rPr>
              <a:t>понятие с его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latin typeface="Times New Roman"/>
                <a:cs typeface="Times New Roman"/>
              </a:rPr>
              <a:t>определением:</a:t>
            </a:r>
            <a:endParaRPr lang="ru-RU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9458" name="TextBox 4"/>
          <p:cNvSpPr txBox="1">
            <a:spLocks noChangeArrowheads="1"/>
          </p:cNvSpPr>
          <p:nvPr/>
        </p:nvSpPr>
        <p:spPr bwMode="auto">
          <a:xfrm>
            <a:off x="1763713" y="1700213"/>
            <a:ext cx="56435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i="1">
                <a:latin typeface="Corbel" pitchFamily="34" charset="0"/>
              </a:rPr>
              <a:t>работа с карточками</a:t>
            </a:r>
          </a:p>
        </p:txBody>
      </p:sp>
      <p:pic>
        <p:nvPicPr>
          <p:cNvPr id="19459" name="Picture 2" descr="1366x768 книга, ключ, ноты, скрипичный картинки на рабочий стол обои фото скачат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2997200"/>
            <a:ext cx="5761037" cy="359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Box 5"/>
          <p:cNvSpPr txBox="1">
            <a:spLocks noChangeArrowheads="1"/>
          </p:cNvSpPr>
          <p:nvPr/>
        </p:nvSpPr>
        <p:spPr bwMode="auto">
          <a:xfrm>
            <a:off x="285750" y="1000125"/>
            <a:ext cx="6207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b="1" i="1">
                <a:solidFill>
                  <a:srgbClr val="FF0000"/>
                </a:solidFill>
                <a:latin typeface="Corbel" pitchFamily="34" charset="0"/>
              </a:rPr>
              <a:t>6</a:t>
            </a:r>
            <a:r>
              <a:rPr lang="ru-RU">
                <a:latin typeface="Corbe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3" descr="dc067e49254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35075"/>
            <a:ext cx="9144000" cy="579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AutoShape 6" descr="42cef98fa36ff6effb675f1e02c7622a5f497a71956892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33799" name="WordArt 7"/>
          <p:cNvSpPr>
            <a:spLocks noChangeArrowheads="1" noChangeShapeType="1" noTextEdit="1"/>
          </p:cNvSpPr>
          <p:nvPr/>
        </p:nvSpPr>
        <p:spPr bwMode="auto">
          <a:xfrm>
            <a:off x="1403350" y="404813"/>
            <a:ext cx="641985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kern="10" spc="720" dirty="0">
                <a:ln w="9525">
                  <a:noFill/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СЛУШАЕМ и ОТГАДЫВАЕМ</a:t>
            </a:r>
            <a:r>
              <a:rPr lang="ru-RU" sz="3600" kern="10" spc="72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!</a:t>
            </a:r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357188" y="285750"/>
            <a:ext cx="5603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b="1" i="1">
                <a:solidFill>
                  <a:srgbClr val="FF0000"/>
                </a:solidFill>
                <a:latin typeface="Corbel" pitchFamily="34" charset="0"/>
              </a:rPr>
              <a:t>7</a:t>
            </a:r>
            <a:r>
              <a:rPr lang="ru-RU">
                <a:latin typeface="Corbe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WordArt 5"/>
          <p:cNvSpPr>
            <a:spLocks noChangeArrowheads="1" noChangeShapeType="1" noTextEdit="1"/>
          </p:cNvSpPr>
          <p:nvPr/>
        </p:nvSpPr>
        <p:spPr bwMode="auto">
          <a:xfrm>
            <a:off x="-252413" y="260350"/>
            <a:ext cx="5076826" cy="162877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МОЛОДЦЫ!!!</a:t>
            </a:r>
          </a:p>
        </p:txBody>
      </p:sp>
      <p:sp>
        <p:nvSpPr>
          <p:cNvPr id="21507" name="WordArt 7"/>
          <p:cNvSpPr>
            <a:spLocks noChangeArrowheads="1" noChangeShapeType="1" noTextEdit="1"/>
          </p:cNvSpPr>
          <p:nvPr/>
        </p:nvSpPr>
        <p:spPr bwMode="auto">
          <a:xfrm>
            <a:off x="6300788" y="3644900"/>
            <a:ext cx="2447925" cy="1439863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8" lon="19439996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2700000" scaled="1"/>
                </a:gradFill>
                <a:latin typeface="Impact"/>
              </a:rPr>
              <a:t>УРА!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57</TotalTime>
  <Words>30</Words>
  <PresentationFormat>On-screen Show (4:3)</PresentationFormat>
  <Paragraphs>16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9</vt:i4>
      </vt:variant>
    </vt:vector>
  </HeadingPairs>
  <TitlesOfParts>
    <vt:vector size="24" baseType="lpstr">
      <vt:lpstr>Corbel</vt:lpstr>
      <vt:lpstr>Arial</vt:lpstr>
      <vt:lpstr>Wingdings 2</vt:lpstr>
      <vt:lpstr>Verdana</vt:lpstr>
      <vt:lpstr>Calibri</vt:lpstr>
      <vt:lpstr>Gill Sans MT</vt:lpstr>
      <vt:lpstr>Times New Roman</vt:lpstr>
      <vt:lpstr>+mj-lt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2школа</dc:creator>
  <cp:lastModifiedBy>wowey</cp:lastModifiedBy>
  <cp:revision>9</cp:revision>
  <dcterms:created xsi:type="dcterms:W3CDTF">2014-10-27T04:38:48Z</dcterms:created>
  <dcterms:modified xsi:type="dcterms:W3CDTF">2014-11-13T12:57:06Z</dcterms:modified>
</cp:coreProperties>
</file>