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8" r:id="rId5"/>
    <p:sldId id="258" r:id="rId6"/>
    <p:sldId id="260" r:id="rId7"/>
    <p:sldId id="261" r:id="rId8"/>
    <p:sldId id="262" r:id="rId9"/>
    <p:sldId id="263" r:id="rId10"/>
    <p:sldId id="271" r:id="rId11"/>
    <p:sldId id="265" r:id="rId12"/>
    <p:sldId id="267" r:id="rId13"/>
    <p:sldId id="266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54;&#1090;&#1077;&#1094;%20&#1080;%20&#1089;&#1099;&#1085;.av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интимное и глубокое чувство, устремленность на другую личность, человеческую общность или идею.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древней мифологии и поэзии — космическая сила, подобная силе тяготения.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Платона и в платонизме любовь —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эрос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побудительная сила духовного восхождения; в обыденном словоупотреблении платоническая любовь — любовь, свободная от чувственного влечения.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в современной ее форме индивидуально-избирательного чувства — результат длительного исторического развития человеческой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7949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№ 2: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2(два) перечня личностных качеств, которые необходимы человеку для создания хорошего психологического климата  в семье: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8631"/>
              </p:ext>
            </p:extLst>
          </p:nvPr>
        </p:nvGraphicFramePr>
        <p:xfrm>
          <a:off x="475357" y="2780928"/>
          <a:ext cx="8064896" cy="334260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032448"/>
                <a:gridCol w="4032448"/>
              </a:tblGrid>
              <a:tr h="7920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Перечень качеств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684587" cy="374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580"/>
            <a:ext cx="858113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Счастливый брак — это долгий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всегда кажется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слишком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коротким.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МОРУА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долгое плавание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тесной каюте.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МЕРДОК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Айрис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любви теряют рассудок,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браке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замечают эту потерю.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САФИР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Мориц-Готлиб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Жениться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значит наполовину уменьшить свои права и вдвое увеличить свои обязанности.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ШОПЕНГАУЭР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Артур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88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апишите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семейных конфликтов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79022"/>
              </p:ext>
            </p:extLst>
          </p:nvPr>
        </p:nvGraphicFramePr>
        <p:xfrm>
          <a:off x="179512" y="764704"/>
          <a:ext cx="8856984" cy="294436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489866"/>
                <a:gridCol w="3367118"/>
              </a:tblGrid>
              <a:tr h="4560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между мужем и женой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между родителями и детьми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18676"/>
            <a:ext cx="3427764" cy="262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780" y="5441652"/>
            <a:ext cx="8928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Подумайте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запишите, что делать, чтобы семейные конфликты не стали причиной больших неприятностей.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ru-RU" dirty="0" smtClean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Вспомните, какие из перечисленных ниже выражений вы используете при общении с различными людьми: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57023"/>
              </p:ext>
            </p:extLst>
          </p:nvPr>
        </p:nvGraphicFramePr>
        <p:xfrm>
          <a:off x="251520" y="1532985"/>
          <a:ext cx="8568952" cy="513637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04372"/>
                <a:gridCol w="1191145"/>
                <a:gridCol w="1191145"/>
                <a:gridCol w="1191145"/>
                <a:gridCol w="1191145"/>
              </a:tblGrid>
              <a:tr h="669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Слова, которые вы говорите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Брату, сестре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Друзьям, знакомым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Родителям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Другим взрослым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раз повторять одно и то же?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ты ко мне пристал(а)?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буду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пойду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Неужели не понятно?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люди как люди, а ты…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Попробуй только!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 что ты понимаешь!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Замолчи!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 можно, а мне нельзя?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 что – ненормальный (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)?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5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УЧАСТИЕ!!!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:\МАМА\Презентации\Сашина презентация\3595049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8302"/>
            <a:ext cx="6408712" cy="45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7928" y="12336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АФОРИЗМЫ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0126"/>
            <a:ext cx="6207186" cy="4223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№ 1: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Запишите кластер, кого и что вы можете любить</a:t>
            </a:r>
            <a:endParaRPr lang="ru-RU" sz="2800" dirty="0"/>
          </a:p>
        </p:txBody>
      </p:sp>
      <p:sp>
        <p:nvSpPr>
          <p:cNvPr id="3" name="Сердце 2"/>
          <p:cNvSpPr/>
          <p:nvPr/>
        </p:nvSpPr>
        <p:spPr>
          <a:xfrm>
            <a:off x="2618994" y="1808820"/>
            <a:ext cx="3744416" cy="2808312"/>
          </a:xfrm>
          <a:prstGeom prst="hear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ЛЮБЛЮ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2790" y="1196752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3203" y="3912687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79302" y="5229200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3888" y="5301208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1074" y="3932219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86410" y="1196752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98516" y="2636912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0802" y="2636912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12160" y="5331123"/>
            <a:ext cx="2136941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2653693" y="1988840"/>
            <a:ext cx="3744416" cy="2160240"/>
          </a:xfrm>
          <a:prstGeom prst="hear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ЛЮБЛЮ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6921" y="306568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6921" y="1566757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83998" y="188640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88224" y="4149080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Красивые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929727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Сестёр, братьев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87824" y="5301208"/>
            <a:ext cx="3312368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Своих родственников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1006" y="5607815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Друзей, подруг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9846" y="4321357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 дом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44208" y="5429200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Школу, учёбу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07317" y="1458696"/>
            <a:ext cx="2448272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Читать книги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00192" y="2750514"/>
            <a:ext cx="2732078" cy="115212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с животными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585193" y="1052736"/>
            <a:ext cx="1180011" cy="95906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547026" y="1988840"/>
            <a:ext cx="695337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2"/>
          </p:cNvCxnSpPr>
          <p:nvPr/>
        </p:nvCxnSpPr>
        <p:spPr>
          <a:xfrm flipV="1">
            <a:off x="5724128" y="764704"/>
            <a:ext cx="859870" cy="122413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2"/>
          </p:cNvCxnSpPr>
          <p:nvPr/>
        </p:nvCxnSpPr>
        <p:spPr>
          <a:xfrm flipV="1">
            <a:off x="6084168" y="2034760"/>
            <a:ext cx="523149" cy="10806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401609" y="3373547"/>
            <a:ext cx="695337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585194" y="3645024"/>
            <a:ext cx="906686" cy="108012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618120" y="3902642"/>
            <a:ext cx="1233800" cy="199210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" idx="1"/>
          </p:cNvCxnSpPr>
          <p:nvPr/>
        </p:nvCxnSpPr>
        <p:spPr>
          <a:xfrm>
            <a:off x="4525901" y="4149080"/>
            <a:ext cx="1" cy="115212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28532" y="3809837"/>
            <a:ext cx="1368152" cy="183061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654232" y="3565601"/>
            <a:ext cx="953085" cy="93610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012608" y="3373547"/>
            <a:ext cx="560627" cy="27966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— это восхитительный обман, на который человек соглашается по доброй воле.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Александр Сергеевич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мы еще можем любить тех, кто заставил нас страдать, то любовь наша лишь становится сильнее.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Александр Сергеевич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Безответная любовь не унижает человека,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возвышает его.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Александр Сергеевич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4504"/>
            <a:ext cx="2950021" cy="255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296" y="208829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не забудет своей первой любви, не узнает последней. </a:t>
            </a: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БУРЛЮК Давид Давидович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Всякое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препятствие любви только усиливает ее.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ШЕКСПИР Уильям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меньше чумы губит людей любовь.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ГОРЬКИЙ Максим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собираетесь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кого-нибудь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полюбить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научитесь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прощать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ВАМПИЛОВ Александр Валентинович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528392" cy="350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5157192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Любить — это значит смотреть не на друг друга,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смотреть в одном направлении.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СЕНТ-ЭКЗЮПЕРИ Антуан де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42" y="964986"/>
            <a:ext cx="52721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СЕМЬЯ,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основанная на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кровном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родстве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члены 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которой связаны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общностью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быта,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взаимной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помощью,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моральной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правовой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ответственностью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61" y="548680"/>
            <a:ext cx="3421267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устойчивое объединение возникает с разложением родового строя.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форма моногамии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патриархальная семья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(управлялась отцом, включала его потомков с их женами и детьми, а также домашних рабов). Индустриализация разрушает связь семьи с домашним производством, оставляя у нее из экономических функций лишь организацию быта; большинство семей состоит из супругов и их детей (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семья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современном обществе действуют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противоречивые тенденции: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обновление семьи на основе промышленного и культурного прогресса (превращение семьи в морально-правовой союз мужчины и женщины) и рост семейных коллизий и значительное число разводов. Большинство браков заключается по личному выбору будущих супругов, а семейные отношения все больше характеризуются их равноправием.</a:t>
            </a:r>
          </a:p>
        </p:txBody>
      </p:sp>
    </p:spTree>
    <p:extLst>
      <p:ext uri="{BB962C8B-B14F-4D97-AF65-F5344CB8AC3E}">
        <p14:creationId xmlns:p14="http://schemas.microsoft.com/office/powerpoint/2010/main" val="23516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6834"/>
            <a:ext cx="2952328" cy="541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04" y="1823137"/>
            <a:ext cx="4752528" cy="4683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8078" y="188640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АФОРИЗМЫ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958081"/>
            <a:ext cx="3059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СЕМЬЯ,  БРАК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535</Words>
  <Application>Microsoft Office PowerPoint</Application>
  <PresentationFormat>Экран (4:3)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УЧАСТИЕ!!!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12</cp:revision>
  <dcterms:created xsi:type="dcterms:W3CDTF">2013-04-28T11:17:08Z</dcterms:created>
  <dcterms:modified xsi:type="dcterms:W3CDTF">2013-04-28T13:21:42Z</dcterms:modified>
</cp:coreProperties>
</file>