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1B3C8B-B6C0-4091-9B9E-1D2F31BAB496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</dgm:pt>
    <dgm:pt modelId="{34B96F21-A23A-42E4-8A1F-20A573B3568F}">
      <dgm:prSet phldrT="[Текст]"/>
      <dgm:spPr/>
      <dgm:t>
        <a:bodyPr/>
        <a:lstStyle/>
        <a:p>
          <a:r>
            <a:rPr lang="ru-RU" dirty="0" smtClean="0"/>
            <a:t>УРАГАН</a:t>
          </a:r>
          <a:endParaRPr lang="ru-RU" dirty="0"/>
        </a:p>
      </dgm:t>
    </dgm:pt>
    <dgm:pt modelId="{63BE450C-0D5E-4878-B070-61819A4C20C7}" type="parTrans" cxnId="{F1467591-2038-4B03-9B72-030909CFD36D}">
      <dgm:prSet/>
      <dgm:spPr/>
      <dgm:t>
        <a:bodyPr/>
        <a:lstStyle/>
        <a:p>
          <a:endParaRPr lang="ru-RU"/>
        </a:p>
      </dgm:t>
    </dgm:pt>
    <dgm:pt modelId="{83858D8C-B6B3-45D9-8B3B-0BF5C184C6D3}" type="sibTrans" cxnId="{F1467591-2038-4B03-9B72-030909CFD36D}">
      <dgm:prSet/>
      <dgm:spPr/>
      <dgm:t>
        <a:bodyPr/>
        <a:lstStyle/>
        <a:p>
          <a:endParaRPr lang="ru-RU"/>
        </a:p>
      </dgm:t>
    </dgm:pt>
    <dgm:pt modelId="{77E45BF7-5231-4116-9AE2-62147CDAFA30}">
      <dgm:prSet phldrT="[Текст]"/>
      <dgm:spPr/>
      <dgm:t>
        <a:bodyPr/>
        <a:lstStyle/>
        <a:p>
          <a:r>
            <a:rPr lang="ru-RU" dirty="0" smtClean="0"/>
            <a:t>ЗЕМЛЕТРЯСЕНИЕ</a:t>
          </a:r>
          <a:endParaRPr lang="ru-RU" dirty="0"/>
        </a:p>
      </dgm:t>
    </dgm:pt>
    <dgm:pt modelId="{73F19C52-F494-4B5F-A1BC-EA759A22305A}" type="parTrans" cxnId="{20C37E1F-E788-4723-BF5B-053ECE5B8763}">
      <dgm:prSet/>
      <dgm:spPr/>
      <dgm:t>
        <a:bodyPr/>
        <a:lstStyle/>
        <a:p>
          <a:endParaRPr lang="ru-RU"/>
        </a:p>
      </dgm:t>
    </dgm:pt>
    <dgm:pt modelId="{165EC4B5-7817-4700-A851-5A046A9752C2}" type="sibTrans" cxnId="{20C37E1F-E788-4723-BF5B-053ECE5B8763}">
      <dgm:prSet/>
      <dgm:spPr/>
      <dgm:t>
        <a:bodyPr/>
        <a:lstStyle/>
        <a:p>
          <a:endParaRPr lang="ru-RU"/>
        </a:p>
      </dgm:t>
    </dgm:pt>
    <dgm:pt modelId="{4F822F07-9572-4D7B-9618-1D2CF8EA44D6}">
      <dgm:prSet phldrT="[Текст]"/>
      <dgm:spPr/>
      <dgm:t>
        <a:bodyPr/>
        <a:lstStyle/>
        <a:p>
          <a:r>
            <a:rPr lang="ru-RU" dirty="0" smtClean="0"/>
            <a:t>СМЕРЧ</a:t>
          </a:r>
          <a:endParaRPr lang="ru-RU" dirty="0"/>
        </a:p>
      </dgm:t>
    </dgm:pt>
    <dgm:pt modelId="{365C3D60-5647-40A2-88D6-510560DE62F8}" type="parTrans" cxnId="{013B1703-DF41-4C1B-B69E-8A6C8FD85F82}">
      <dgm:prSet/>
      <dgm:spPr/>
      <dgm:t>
        <a:bodyPr/>
        <a:lstStyle/>
        <a:p>
          <a:endParaRPr lang="ru-RU"/>
        </a:p>
      </dgm:t>
    </dgm:pt>
    <dgm:pt modelId="{4CA81C40-2588-4F98-A3A9-6B10483AE658}" type="sibTrans" cxnId="{013B1703-DF41-4C1B-B69E-8A6C8FD85F82}">
      <dgm:prSet/>
      <dgm:spPr/>
      <dgm:t>
        <a:bodyPr/>
        <a:lstStyle/>
        <a:p>
          <a:endParaRPr lang="ru-RU"/>
        </a:p>
      </dgm:t>
    </dgm:pt>
    <dgm:pt modelId="{89BB8878-E373-4A91-94EB-A92976DE969B}" type="pres">
      <dgm:prSet presAssocID="{EC1B3C8B-B6C0-4091-9B9E-1D2F31BAB496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C64D0A6A-B0B0-45BA-8E5C-8950E5B8EF81}" type="pres">
      <dgm:prSet presAssocID="{34B96F21-A23A-42E4-8A1F-20A573B3568F}" presName="horFlow" presStyleCnt="0"/>
      <dgm:spPr/>
    </dgm:pt>
    <dgm:pt modelId="{38CACDA3-1947-4102-AEF6-C6AD28E5C8BF}" type="pres">
      <dgm:prSet presAssocID="{34B96F21-A23A-42E4-8A1F-20A573B3568F}" presName="bigChev" presStyleLbl="node1" presStyleIdx="0" presStyleCnt="3"/>
      <dgm:spPr/>
      <dgm:t>
        <a:bodyPr/>
        <a:lstStyle/>
        <a:p>
          <a:endParaRPr lang="ru-RU"/>
        </a:p>
      </dgm:t>
    </dgm:pt>
    <dgm:pt modelId="{6503E26C-75D2-491D-9B11-6784837F3637}" type="pres">
      <dgm:prSet presAssocID="{34B96F21-A23A-42E4-8A1F-20A573B3568F}" presName="vSp" presStyleCnt="0"/>
      <dgm:spPr/>
    </dgm:pt>
    <dgm:pt modelId="{74E51850-6F2B-4F09-B0A7-0AF92C54F375}" type="pres">
      <dgm:prSet presAssocID="{77E45BF7-5231-4116-9AE2-62147CDAFA30}" presName="horFlow" presStyleCnt="0"/>
      <dgm:spPr/>
    </dgm:pt>
    <dgm:pt modelId="{F433583D-6A49-4837-8466-293B75777314}" type="pres">
      <dgm:prSet presAssocID="{77E45BF7-5231-4116-9AE2-62147CDAFA30}" presName="bigChev" presStyleLbl="node1" presStyleIdx="1" presStyleCnt="3"/>
      <dgm:spPr/>
      <dgm:t>
        <a:bodyPr/>
        <a:lstStyle/>
        <a:p>
          <a:endParaRPr lang="ru-RU"/>
        </a:p>
      </dgm:t>
    </dgm:pt>
    <dgm:pt modelId="{F2731366-95BA-4D55-B1CB-84994FDCFB3D}" type="pres">
      <dgm:prSet presAssocID="{77E45BF7-5231-4116-9AE2-62147CDAFA30}" presName="vSp" presStyleCnt="0"/>
      <dgm:spPr/>
    </dgm:pt>
    <dgm:pt modelId="{1F441552-ECE0-4064-B419-74CF65318A39}" type="pres">
      <dgm:prSet presAssocID="{4F822F07-9572-4D7B-9618-1D2CF8EA44D6}" presName="horFlow" presStyleCnt="0"/>
      <dgm:spPr/>
    </dgm:pt>
    <dgm:pt modelId="{481535E6-36F2-42B6-8C94-808EAB176760}" type="pres">
      <dgm:prSet presAssocID="{4F822F07-9572-4D7B-9618-1D2CF8EA44D6}" presName="bigChev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30D3D5C4-F4E7-4C8F-BF23-715BBC33B801}" type="presOf" srcId="{4F822F07-9572-4D7B-9618-1D2CF8EA44D6}" destId="{481535E6-36F2-42B6-8C94-808EAB176760}" srcOrd="0" destOrd="0" presId="urn:microsoft.com/office/officeart/2005/8/layout/lProcess3"/>
    <dgm:cxn modelId="{FF77F970-42B8-4D2F-B102-E9AAB524F250}" type="presOf" srcId="{34B96F21-A23A-42E4-8A1F-20A573B3568F}" destId="{38CACDA3-1947-4102-AEF6-C6AD28E5C8BF}" srcOrd="0" destOrd="0" presId="urn:microsoft.com/office/officeart/2005/8/layout/lProcess3"/>
    <dgm:cxn modelId="{013B1703-DF41-4C1B-B69E-8A6C8FD85F82}" srcId="{EC1B3C8B-B6C0-4091-9B9E-1D2F31BAB496}" destId="{4F822F07-9572-4D7B-9618-1D2CF8EA44D6}" srcOrd="2" destOrd="0" parTransId="{365C3D60-5647-40A2-88D6-510560DE62F8}" sibTransId="{4CA81C40-2588-4F98-A3A9-6B10483AE658}"/>
    <dgm:cxn modelId="{77A5FD1C-A7C8-43F7-9509-3797D7A0AAC2}" type="presOf" srcId="{EC1B3C8B-B6C0-4091-9B9E-1D2F31BAB496}" destId="{89BB8878-E373-4A91-94EB-A92976DE969B}" srcOrd="0" destOrd="0" presId="urn:microsoft.com/office/officeart/2005/8/layout/lProcess3"/>
    <dgm:cxn modelId="{20C37E1F-E788-4723-BF5B-053ECE5B8763}" srcId="{EC1B3C8B-B6C0-4091-9B9E-1D2F31BAB496}" destId="{77E45BF7-5231-4116-9AE2-62147CDAFA30}" srcOrd="1" destOrd="0" parTransId="{73F19C52-F494-4B5F-A1BC-EA759A22305A}" sibTransId="{165EC4B5-7817-4700-A851-5A046A9752C2}"/>
    <dgm:cxn modelId="{928BAB0F-7BCA-42A6-B343-7A8946F26873}" type="presOf" srcId="{77E45BF7-5231-4116-9AE2-62147CDAFA30}" destId="{F433583D-6A49-4837-8466-293B75777314}" srcOrd="0" destOrd="0" presId="urn:microsoft.com/office/officeart/2005/8/layout/lProcess3"/>
    <dgm:cxn modelId="{F1467591-2038-4B03-9B72-030909CFD36D}" srcId="{EC1B3C8B-B6C0-4091-9B9E-1D2F31BAB496}" destId="{34B96F21-A23A-42E4-8A1F-20A573B3568F}" srcOrd="0" destOrd="0" parTransId="{63BE450C-0D5E-4878-B070-61819A4C20C7}" sibTransId="{83858D8C-B6B3-45D9-8B3B-0BF5C184C6D3}"/>
    <dgm:cxn modelId="{49710E2F-2A56-4E9A-AE2E-4C3D56446940}" type="presParOf" srcId="{89BB8878-E373-4A91-94EB-A92976DE969B}" destId="{C64D0A6A-B0B0-45BA-8E5C-8950E5B8EF81}" srcOrd="0" destOrd="0" presId="urn:microsoft.com/office/officeart/2005/8/layout/lProcess3"/>
    <dgm:cxn modelId="{DB296547-F839-4631-ADBC-BE71C53CB5A8}" type="presParOf" srcId="{C64D0A6A-B0B0-45BA-8E5C-8950E5B8EF81}" destId="{38CACDA3-1947-4102-AEF6-C6AD28E5C8BF}" srcOrd="0" destOrd="0" presId="urn:microsoft.com/office/officeart/2005/8/layout/lProcess3"/>
    <dgm:cxn modelId="{9F087A35-AC13-4CC2-A28C-F38394739D9E}" type="presParOf" srcId="{89BB8878-E373-4A91-94EB-A92976DE969B}" destId="{6503E26C-75D2-491D-9B11-6784837F3637}" srcOrd="1" destOrd="0" presId="urn:microsoft.com/office/officeart/2005/8/layout/lProcess3"/>
    <dgm:cxn modelId="{EC8F9D45-8512-4E93-A3DB-3748FFD274D6}" type="presParOf" srcId="{89BB8878-E373-4A91-94EB-A92976DE969B}" destId="{74E51850-6F2B-4F09-B0A7-0AF92C54F375}" srcOrd="2" destOrd="0" presId="urn:microsoft.com/office/officeart/2005/8/layout/lProcess3"/>
    <dgm:cxn modelId="{3BBBAA7C-12BF-4490-846E-4EC99C8D7172}" type="presParOf" srcId="{74E51850-6F2B-4F09-B0A7-0AF92C54F375}" destId="{F433583D-6A49-4837-8466-293B75777314}" srcOrd="0" destOrd="0" presId="urn:microsoft.com/office/officeart/2005/8/layout/lProcess3"/>
    <dgm:cxn modelId="{11E1F535-AB1B-4344-A77D-921BC1A5BC7A}" type="presParOf" srcId="{89BB8878-E373-4A91-94EB-A92976DE969B}" destId="{F2731366-95BA-4D55-B1CB-84994FDCFB3D}" srcOrd="3" destOrd="0" presId="urn:microsoft.com/office/officeart/2005/8/layout/lProcess3"/>
    <dgm:cxn modelId="{275ED294-DF0D-4F99-90F6-111B08BC3E18}" type="presParOf" srcId="{89BB8878-E373-4A91-94EB-A92976DE969B}" destId="{1F441552-ECE0-4064-B419-74CF65318A39}" srcOrd="4" destOrd="0" presId="urn:microsoft.com/office/officeart/2005/8/layout/lProcess3"/>
    <dgm:cxn modelId="{EC211301-FDB1-4F40-A5D3-D1702AE96E7B}" type="presParOf" srcId="{1F441552-ECE0-4064-B419-74CF65318A39}" destId="{481535E6-36F2-42B6-8C94-808EAB176760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4DA452-04F1-4EDC-8BA6-BBA6645F6EBA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20A9018-CAF3-40DB-9DEA-0043104AD97B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НАВОДНЕНИЕ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F9AF5191-210E-4885-AEFE-68462B146374}" type="parTrans" cxnId="{D8CBE659-1F34-410C-B80B-0EA566B3C17A}">
      <dgm:prSet/>
      <dgm:spPr/>
      <dgm:t>
        <a:bodyPr/>
        <a:lstStyle/>
        <a:p>
          <a:endParaRPr lang="ru-RU"/>
        </a:p>
      </dgm:t>
    </dgm:pt>
    <dgm:pt modelId="{F2F8CD25-EE67-4347-AEF0-2D402DBEE901}" type="sibTrans" cxnId="{D8CBE659-1F34-410C-B80B-0EA566B3C17A}">
      <dgm:prSet/>
      <dgm:spPr/>
      <dgm:t>
        <a:bodyPr/>
        <a:lstStyle/>
        <a:p>
          <a:endParaRPr lang="ru-RU"/>
        </a:p>
      </dgm:t>
    </dgm:pt>
    <dgm:pt modelId="{B522B83A-272A-4A9A-B14D-DFBBFA6AC42E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ЛЕСНОЙ ПОЖАР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546D9ADB-6403-42DA-8D0A-E1DDCA9E13B9}" type="parTrans" cxnId="{33D51394-330C-47A1-892F-8196EB578A43}">
      <dgm:prSet/>
      <dgm:spPr/>
      <dgm:t>
        <a:bodyPr/>
        <a:lstStyle/>
        <a:p>
          <a:endParaRPr lang="ru-RU"/>
        </a:p>
      </dgm:t>
    </dgm:pt>
    <dgm:pt modelId="{8123F25E-093B-4EF7-9885-1255DA83D32F}" type="sibTrans" cxnId="{33D51394-330C-47A1-892F-8196EB578A43}">
      <dgm:prSet/>
      <dgm:spPr/>
      <dgm:t>
        <a:bodyPr/>
        <a:lstStyle/>
        <a:p>
          <a:endParaRPr lang="ru-RU"/>
        </a:p>
      </dgm:t>
    </dgm:pt>
    <dgm:pt modelId="{E0F71182-A05F-4307-968B-2268BE8643B3}" type="pres">
      <dgm:prSet presAssocID="{E14DA452-04F1-4EDC-8BA6-BBA6645F6EBA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994235B-4CE8-46B3-AA1E-941B5D30F565}" type="pres">
      <dgm:prSet presAssocID="{720A9018-CAF3-40DB-9DEA-0043104AD97B}" presName="horFlow" presStyleCnt="0"/>
      <dgm:spPr/>
    </dgm:pt>
    <dgm:pt modelId="{6E45545F-B862-4996-95CA-EB201E497D22}" type="pres">
      <dgm:prSet presAssocID="{720A9018-CAF3-40DB-9DEA-0043104AD97B}" presName="bigChev" presStyleLbl="node1" presStyleIdx="0" presStyleCnt="2" custScaleX="523200" custScaleY="654350"/>
      <dgm:spPr/>
      <dgm:t>
        <a:bodyPr/>
        <a:lstStyle/>
        <a:p>
          <a:endParaRPr lang="ru-RU"/>
        </a:p>
      </dgm:t>
    </dgm:pt>
    <dgm:pt modelId="{C404F76A-CDD7-418F-ADDB-0D9BC7F95119}" type="pres">
      <dgm:prSet presAssocID="{720A9018-CAF3-40DB-9DEA-0043104AD97B}" presName="vSp" presStyleCnt="0"/>
      <dgm:spPr/>
    </dgm:pt>
    <dgm:pt modelId="{C5819A73-155E-45B5-BBB1-D89BF847C809}" type="pres">
      <dgm:prSet presAssocID="{B522B83A-272A-4A9A-B14D-DFBBFA6AC42E}" presName="horFlow" presStyleCnt="0"/>
      <dgm:spPr/>
    </dgm:pt>
    <dgm:pt modelId="{0E23E2D2-3309-4080-963A-ED2C32B59E46}" type="pres">
      <dgm:prSet presAssocID="{B522B83A-272A-4A9A-B14D-DFBBFA6AC42E}" presName="bigChev" presStyleLbl="node1" presStyleIdx="1" presStyleCnt="2" custFlipVert="0" custScaleX="604130" custScaleY="622582"/>
      <dgm:spPr/>
      <dgm:t>
        <a:bodyPr/>
        <a:lstStyle/>
        <a:p>
          <a:endParaRPr lang="ru-RU"/>
        </a:p>
      </dgm:t>
    </dgm:pt>
  </dgm:ptLst>
  <dgm:cxnLst>
    <dgm:cxn modelId="{33D51394-330C-47A1-892F-8196EB578A43}" srcId="{E14DA452-04F1-4EDC-8BA6-BBA6645F6EBA}" destId="{B522B83A-272A-4A9A-B14D-DFBBFA6AC42E}" srcOrd="1" destOrd="0" parTransId="{546D9ADB-6403-42DA-8D0A-E1DDCA9E13B9}" sibTransId="{8123F25E-093B-4EF7-9885-1255DA83D32F}"/>
    <dgm:cxn modelId="{FBFCE573-0B09-46A9-A99A-46926D9BB3AB}" type="presOf" srcId="{E14DA452-04F1-4EDC-8BA6-BBA6645F6EBA}" destId="{E0F71182-A05F-4307-968B-2268BE8643B3}" srcOrd="0" destOrd="0" presId="urn:microsoft.com/office/officeart/2005/8/layout/lProcess3"/>
    <dgm:cxn modelId="{82048224-E8CE-4A62-9B89-A52C8E959016}" type="presOf" srcId="{B522B83A-272A-4A9A-B14D-DFBBFA6AC42E}" destId="{0E23E2D2-3309-4080-963A-ED2C32B59E46}" srcOrd="0" destOrd="0" presId="urn:microsoft.com/office/officeart/2005/8/layout/lProcess3"/>
    <dgm:cxn modelId="{968848D2-E139-4FDE-BDA8-9FB7DBFD5B07}" type="presOf" srcId="{720A9018-CAF3-40DB-9DEA-0043104AD97B}" destId="{6E45545F-B862-4996-95CA-EB201E497D22}" srcOrd="0" destOrd="0" presId="urn:microsoft.com/office/officeart/2005/8/layout/lProcess3"/>
    <dgm:cxn modelId="{D8CBE659-1F34-410C-B80B-0EA566B3C17A}" srcId="{E14DA452-04F1-4EDC-8BA6-BBA6645F6EBA}" destId="{720A9018-CAF3-40DB-9DEA-0043104AD97B}" srcOrd="0" destOrd="0" parTransId="{F9AF5191-210E-4885-AEFE-68462B146374}" sibTransId="{F2F8CD25-EE67-4347-AEF0-2D402DBEE901}"/>
    <dgm:cxn modelId="{66F70F49-0A6E-4ED5-A07B-E9E196B5DA60}" type="presParOf" srcId="{E0F71182-A05F-4307-968B-2268BE8643B3}" destId="{6994235B-4CE8-46B3-AA1E-941B5D30F565}" srcOrd="0" destOrd="0" presId="urn:microsoft.com/office/officeart/2005/8/layout/lProcess3"/>
    <dgm:cxn modelId="{7776D013-FA6D-4AC8-A927-D5738CA46E07}" type="presParOf" srcId="{6994235B-4CE8-46B3-AA1E-941B5D30F565}" destId="{6E45545F-B862-4996-95CA-EB201E497D22}" srcOrd="0" destOrd="0" presId="urn:microsoft.com/office/officeart/2005/8/layout/lProcess3"/>
    <dgm:cxn modelId="{C562034B-8EF3-4991-B1F1-D14F76C0B01C}" type="presParOf" srcId="{E0F71182-A05F-4307-968B-2268BE8643B3}" destId="{C404F76A-CDD7-418F-ADDB-0D9BC7F95119}" srcOrd="1" destOrd="0" presId="urn:microsoft.com/office/officeart/2005/8/layout/lProcess3"/>
    <dgm:cxn modelId="{54F6E4A9-6C37-42E0-908C-7FB5FBD3631F}" type="presParOf" srcId="{E0F71182-A05F-4307-968B-2268BE8643B3}" destId="{C5819A73-155E-45B5-BBB1-D89BF847C809}" srcOrd="2" destOrd="0" presId="urn:microsoft.com/office/officeart/2005/8/layout/lProcess3"/>
    <dgm:cxn modelId="{B8DAFCAB-84DB-417E-84C2-A082334510DC}" type="presParOf" srcId="{C5819A73-155E-45B5-BBB1-D89BF847C809}" destId="{0E23E2D2-3309-4080-963A-ED2C32B59E46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8CACDA3-1947-4102-AEF6-C6AD28E5C8BF}">
      <dsp:nvSpPr>
        <dsp:cNvPr id="0" name=""/>
        <dsp:cNvSpPr/>
      </dsp:nvSpPr>
      <dsp:spPr>
        <a:xfrm>
          <a:off x="495055" y="2592"/>
          <a:ext cx="3618402" cy="14473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УРАГАН</a:t>
          </a:r>
          <a:endParaRPr lang="ru-RU" sz="2300" kern="1200" dirty="0"/>
        </a:p>
      </dsp:txBody>
      <dsp:txXfrm>
        <a:off x="495055" y="2592"/>
        <a:ext cx="3618402" cy="1447360"/>
      </dsp:txXfrm>
    </dsp:sp>
    <dsp:sp modelId="{F433583D-6A49-4837-8466-293B75777314}">
      <dsp:nvSpPr>
        <dsp:cNvPr id="0" name=""/>
        <dsp:cNvSpPr/>
      </dsp:nvSpPr>
      <dsp:spPr>
        <a:xfrm>
          <a:off x="495055" y="1652583"/>
          <a:ext cx="3618402" cy="14473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ЗЕМЛЕТРЯСЕНИЕ</a:t>
          </a:r>
          <a:endParaRPr lang="ru-RU" sz="2300" kern="1200" dirty="0"/>
        </a:p>
      </dsp:txBody>
      <dsp:txXfrm>
        <a:off x="495055" y="1652583"/>
        <a:ext cx="3618402" cy="1447360"/>
      </dsp:txXfrm>
    </dsp:sp>
    <dsp:sp modelId="{481535E6-36F2-42B6-8C94-808EAB176760}">
      <dsp:nvSpPr>
        <dsp:cNvPr id="0" name=""/>
        <dsp:cNvSpPr/>
      </dsp:nvSpPr>
      <dsp:spPr>
        <a:xfrm>
          <a:off x="495055" y="3302574"/>
          <a:ext cx="3618402" cy="14473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СМЕРЧ</a:t>
          </a:r>
          <a:endParaRPr lang="ru-RU" sz="2300" kern="1200" dirty="0"/>
        </a:p>
      </dsp:txBody>
      <dsp:txXfrm>
        <a:off x="495055" y="3302574"/>
        <a:ext cx="3618402" cy="144736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E45545F-B862-4996-95CA-EB201E497D22}">
      <dsp:nvSpPr>
        <dsp:cNvPr id="0" name=""/>
        <dsp:cNvSpPr/>
      </dsp:nvSpPr>
      <dsp:spPr>
        <a:xfrm>
          <a:off x="3663" y="832054"/>
          <a:ext cx="4296613" cy="21494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НАВОДНЕНИЕ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63" y="832054"/>
        <a:ext cx="4296613" cy="2149456"/>
      </dsp:txXfrm>
    </dsp:sp>
    <dsp:sp modelId="{0E23E2D2-3309-4080-963A-ED2C32B59E46}">
      <dsp:nvSpPr>
        <dsp:cNvPr id="0" name=""/>
        <dsp:cNvSpPr/>
      </dsp:nvSpPr>
      <dsp:spPr>
        <a:xfrm>
          <a:off x="3663" y="3027499"/>
          <a:ext cx="4961225" cy="204510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ЛЕСНОЙ ПОЖАР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63" y="3027499"/>
        <a:ext cx="4961225" cy="20451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41F75-1162-4734-B97C-8090A29AD33C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C3C76-9CE4-4BA1-BE52-E6C3677B70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41F75-1162-4734-B97C-8090A29AD33C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C3C76-9CE4-4BA1-BE52-E6C3677B70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41F75-1162-4734-B97C-8090A29AD33C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C3C76-9CE4-4BA1-BE52-E6C3677B70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41F75-1162-4734-B97C-8090A29AD33C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C3C76-9CE4-4BA1-BE52-E6C3677B70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41F75-1162-4734-B97C-8090A29AD33C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C3C76-9CE4-4BA1-BE52-E6C3677B70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41F75-1162-4734-B97C-8090A29AD33C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C3C76-9CE4-4BA1-BE52-E6C3677B70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41F75-1162-4734-B97C-8090A29AD33C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C3C76-9CE4-4BA1-BE52-E6C3677B70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41F75-1162-4734-B97C-8090A29AD33C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C3C76-9CE4-4BA1-BE52-E6C3677B70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41F75-1162-4734-B97C-8090A29AD33C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C3C76-9CE4-4BA1-BE52-E6C3677B70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41F75-1162-4734-B97C-8090A29AD33C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C3C76-9CE4-4BA1-BE52-E6C3677B70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41F75-1162-4734-B97C-8090A29AD33C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C3C76-9CE4-4BA1-BE52-E6C3677B70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41F75-1162-4734-B97C-8090A29AD33C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C3C76-9CE4-4BA1-BE52-E6C3677B70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5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1412776"/>
            <a:ext cx="8496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ИТОГОВОМУ УРОКУ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ОБЖ </a:t>
            </a:r>
          </a:p>
          <a:p>
            <a:pPr algn="ctr"/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КЛАССЕ,</a:t>
            </a:r>
            <a:endParaRPr lang="ru-RU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«СТИХИЙНЫЕ БЕДСТВИЯ»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5733256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Разработал: преподаватель – организатор ОБЖ гимназии № 652 г. С. – Петербурга Михайлова С. Ю.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764704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ПРЕЗЕНТАЦИЯ К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5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ИСПЫТАНИЕ – « УЗНАЙ БЕДСТВИЕ»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3" y="1700808"/>
            <a:ext cx="8964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стихийное бедствие неоднократно пришлось испытать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жителям Киргизии. В 1963 году три волны… накрыли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озеро Иссык – Куль. Его чаша наполнилась глиной, обломками горных пород. О каком бедствии идёт речь?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303804587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38250" y="3429000"/>
            <a:ext cx="66675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5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404664"/>
            <a:ext cx="8892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 ИСПЫТАНИЕ – «ШИФРОВКА»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060848"/>
            <a:ext cx="9144000" cy="1384995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15 10 14 1 15 10 6!  3 18 1 11 16 15 6   4 10 14 1 13 1 6 3</a:t>
            </a:r>
          </a:p>
          <a:p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1 13 30 17 10 15 10 19 20  17 16 17 1 13 10   3   2 21 18 31.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4797152"/>
            <a:ext cx="8712968" cy="1314147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Внимание! В районе Гималаев альпинисты попали в бурю!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5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24000" y="1916834"/>
          <a:ext cx="6096000" cy="460851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768085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4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808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4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808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4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6808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4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808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4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6808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-----------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------------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------------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------------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79712" y="1412776"/>
            <a:ext cx="364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1412776"/>
            <a:ext cx="364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7984" y="1412776"/>
            <a:ext cx="364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80112" y="1412776"/>
            <a:ext cx="652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76256" y="1412776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88640"/>
            <a:ext cx="9144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 ИСПЫТАНИЕ-«ГОЛОВОЛОМКА»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539552" y="184482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5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620688"/>
            <a:ext cx="84969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Быстрое отделение и падение горных пород вниз по склону.  </a:t>
            </a:r>
          </a:p>
          <a:p>
            <a:pPr marL="514350" indent="-514350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  Неконтролируемый процесс горения.</a:t>
            </a:r>
          </a:p>
          <a:p>
            <a:pPr marL="514350" indent="-514350">
              <a:buAutoNum type="arabicPeriod" startAt="3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Буря на море.</a:t>
            </a:r>
          </a:p>
          <a:p>
            <a:pPr marL="514350" indent="-514350">
              <a:buAutoNum type="arabicPeriod" startAt="3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Зимнее бедствие.</a:t>
            </a:r>
          </a:p>
          <a:p>
            <a:pPr marL="514350" indent="-514350">
              <a:buAutoNum type="arabicPeriod" startAt="3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Сильное атмосферное возмущение с пониженным давлением в центре.</a:t>
            </a:r>
          </a:p>
          <a:p>
            <a:pPr marL="514350" indent="-514350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media_earth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4149080"/>
            <a:ext cx="2987824" cy="2448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58434330_1272592684_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4149080"/>
            <a:ext cx="2880320" cy="25202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090a3cc3665bd419c7e47033a5c8042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87824" y="4005064"/>
            <a:ext cx="3168352" cy="25922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5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24000" y="1397000"/>
          <a:ext cx="6096000" cy="42062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674704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4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4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</a:t>
                      </a:r>
                      <a:endParaRPr lang="ru-RU" sz="4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4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</a:t>
                      </a:r>
                      <a:endParaRPr lang="ru-RU" sz="4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4704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4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4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4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4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4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4704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4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endParaRPr lang="ru-RU" sz="4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4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4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4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4704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4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4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4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4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4704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4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4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4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endParaRPr lang="ru-RU" sz="4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4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470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--------------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-------------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--------------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--------------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4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Стрелка вниз 3"/>
          <p:cNvSpPr/>
          <p:nvPr/>
        </p:nvSpPr>
        <p:spPr>
          <a:xfrm>
            <a:off x="611560" y="155679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835696" y="908720"/>
            <a:ext cx="364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908720"/>
            <a:ext cx="364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9992" y="908720"/>
            <a:ext cx="364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80112" y="908720"/>
            <a:ext cx="652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30536" y="908720"/>
            <a:ext cx="364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65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0"/>
            <a:ext cx="91440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Земле жизнь светла и прекрасна,</a:t>
            </a:r>
          </a:p>
          <a:p>
            <a:pPr algn="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мы дети природы одной.</a:t>
            </a:r>
          </a:p>
          <a:p>
            <a:pPr algn="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 немало явлений опасных</a:t>
            </a:r>
          </a:p>
          <a:p>
            <a:pPr algn="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Угрожают нам с вами порой.</a:t>
            </a:r>
          </a:p>
          <a:p>
            <a:pPr algn="r"/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Чтобы жертв избежать, надо миром</a:t>
            </a:r>
          </a:p>
          <a:p>
            <a:pPr algn="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Против грозной стихии восстать.</a:t>
            </a:r>
          </a:p>
          <a:p>
            <a:pPr algn="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Чтобы в каждой семье и квартире</a:t>
            </a:r>
          </a:p>
          <a:p>
            <a:pPr algn="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Знали, как свою жизнь отстоять</a:t>
            </a:r>
          </a:p>
          <a:p>
            <a:pPr algn="r"/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для этого надо учиться,</a:t>
            </a:r>
          </a:p>
          <a:p>
            <a:pPr algn="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совершенству приёмов стремиться.</a:t>
            </a:r>
          </a:p>
          <a:p>
            <a:pPr algn="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того, чтобы знать и уметь,</a:t>
            </a:r>
          </a:p>
          <a:p>
            <a:pPr algn="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беды избежать, уцелеть!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da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60648"/>
            <a:ext cx="2771800" cy="32403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20356314_2199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80528" y="4005064"/>
            <a:ext cx="2448272" cy="28529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5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15816" y="0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РАЗМИНКА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620688"/>
            <a:ext cx="8568952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1.Не на шутку разыгравшаяся снежная буря?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2.Сильный электрический разряд между облаками и землёй?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3.Учёный, создавший шкалу силы ветра?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4.Область возникновения подземного удара?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5.Какой из бытовых приборов напоминает принцип действия смерча?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6.Какое бедствие называют «драконом гор»?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7.Скопление рыхлого ледового материала во время ледостава?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8.Продолжительное отсутствие дождей?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9.Ледяная корка на поверхности земли?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10.Быстро, внезапно возникающее движение снега вниз по крутым склона гор?</a:t>
            </a:r>
          </a:p>
          <a:p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5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928345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3" y="1"/>
            <a:ext cx="3240359" cy="22768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2060848"/>
            <a:ext cx="3131840" cy="25202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1303804587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4128" y="4509120"/>
            <a:ext cx="3419872" cy="23488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115273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4509120"/>
            <a:ext cx="3456384" cy="23488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gorniy_peyzag_skaly_snegnye_piki_foto_41-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31840" y="0"/>
            <a:ext cx="3096344" cy="22048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77085418_large_0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40152" y="2132856"/>
            <a:ext cx="3203848" cy="2448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hoovers_samsung_photo1_15695646865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347864" y="5085184"/>
            <a:ext cx="2520280" cy="17728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picture-300h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059832" y="1700809"/>
            <a:ext cx="2940918" cy="2160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zasuxa-600x399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059832" y="3429000"/>
            <a:ext cx="2952328" cy="19442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827584" y="908720"/>
            <a:ext cx="1116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буран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3568" y="3212976"/>
            <a:ext cx="1409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молния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99592" y="5589240"/>
            <a:ext cx="1139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зажор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44208" y="3356992"/>
            <a:ext cx="14014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Бофорт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 descr="000162_n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084168" y="0"/>
            <a:ext cx="3059832" cy="23488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TextBox 20"/>
          <p:cNvSpPr txBox="1"/>
          <p:nvPr/>
        </p:nvSpPr>
        <p:spPr>
          <a:xfrm>
            <a:off x="6660232" y="980728"/>
            <a:ext cx="899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очаг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79912" y="4221088"/>
            <a:ext cx="1196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засуха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76256" y="5301208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сель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23928" y="5949280"/>
            <a:ext cx="1533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пылесос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39952" y="980728"/>
            <a:ext cx="1353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лавина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23928" y="2708920"/>
            <a:ext cx="14326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гололёд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5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55776" y="0"/>
            <a:ext cx="40672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ИСПЫТАНИЕ</a:t>
            </a:r>
            <a:endParaRPr lang="ru-RU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«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СТРЕЛКИ»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251520" y="1556792"/>
          <a:ext cx="460851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4175448" y="692696"/>
          <a:ext cx="4968552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5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1640" y="188640"/>
            <a:ext cx="72728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ИСПЫТАНИЕ-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«ЗАДАЧА»</a:t>
            </a:r>
          </a:p>
          <a:p>
            <a:pPr algn="ctr"/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reac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573016"/>
            <a:ext cx="4499992" cy="32849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23528" y="1340768"/>
            <a:ext cx="727583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 – на берегу океана, которому угрожает цунами.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Скорость движения цунами – 800 км/час. Вы получили предупреждение за 6 минут до подхода цунами к берегу.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ВОПРОС: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каком расстоянии от берега находилась волна в момент получения предупреждения?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какое расстояние  вы сможете отбежать за эти 6 минут, если скорость бегущего человека в среднем – 12 км/ч?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Сможете ли вы спастись от цунами?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5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404664"/>
            <a:ext cx="786746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РЕШЕНИЕ ЗАДАЧИ:</a:t>
            </a: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6 МИНУТ = 0,1 ЧАСА.</a:t>
            </a:r>
          </a:p>
          <a:p>
            <a:pPr marL="457200" indent="-457200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1) 800* 0,1 =80 КМ</a:t>
            </a:r>
          </a:p>
          <a:p>
            <a:pPr marL="457200" indent="-457200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2) 12* 0,1 =1,2 КМ</a:t>
            </a:r>
          </a:p>
          <a:p>
            <a:pPr marL="457200" indent="-457200">
              <a:buAutoNum type="arabicParenR"/>
            </a:pP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В момент получения предупреждения цунами находится на расстоянии 80 километров от берега.</a:t>
            </a:r>
          </a:p>
          <a:p>
            <a:pPr marL="457200" indent="-457200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Расстояние, на которое смогут отбежать игроки от берега, равно 1,2 километра.</a:t>
            </a:r>
          </a:p>
          <a:p>
            <a:pPr marL="457200" indent="-457200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Значит, все вы успеете спастись от цунами.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5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60648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ИСПЫТАНИЕ-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«КОНКУРС КАПИТАНОВ»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396816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56792"/>
            <a:ext cx="3923928" cy="5301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923928" y="2492896"/>
            <a:ext cx="52200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Покажи действия при: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емлетрясении ( ты – в здании)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рагане ( ты –на улице)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аводнении ( ты –в квартире)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уране ( ты – на улице)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емлетрясении ( ты –на улице)</a:t>
            </a:r>
          </a:p>
          <a:p>
            <a:pPr>
              <a:buFontTx/>
              <a:buChar char="-"/>
            </a:pP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5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35696" y="260648"/>
            <a:ext cx="45802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ИСПЫТАНИЕ – 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«СЛОЖИ ПАЗЛ»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urricane-katri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2060848"/>
            <a:ext cx="7992888" cy="4536504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5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 ИСПЫТАНИЕ – «НАЙДИ ОШИБКУ»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1196752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Семья ужинала. Вдруг сильный толчок заставил вздрогнуть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ом. «Бежим в подвал – сказал папа – там есть всё необходимое».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Мама в панике бросилась на улицу и спряталась у стены соседнего дома.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068960"/>
            <a:ext cx="89578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Сильный ураган застал ребят в лесу. Саша бросился бежать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поле. Алёша спрятался под дубом. Лена укрылась в канаве.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400506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Вдруг потянуло дымком. Туристы увидели совсем рядом пламя,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 надвигалось на них. Туристы побежали от огня. Витя осмотрелся и стал двигаться в сторону реки.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301208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горном ауле жители по радио услышали предупреждение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 приближении снежной  лавины. Одна семья укрылась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подвале своего дома. Другая – собрала вещи и поехала куда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глаза глядят.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717</Words>
  <Application>Microsoft Office PowerPoint</Application>
  <PresentationFormat>Экран (4:3)</PresentationFormat>
  <Paragraphs>152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801408</dc:creator>
  <cp:lastModifiedBy>801408</cp:lastModifiedBy>
  <cp:revision>21</cp:revision>
  <dcterms:created xsi:type="dcterms:W3CDTF">2013-01-07T13:43:41Z</dcterms:created>
  <dcterms:modified xsi:type="dcterms:W3CDTF">2013-01-08T17:11:04Z</dcterms:modified>
</cp:coreProperties>
</file>