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8" r:id="rId7"/>
    <p:sldId id="260" r:id="rId8"/>
    <p:sldId id="261" r:id="rId9"/>
    <p:sldId id="262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F38B"/>
    <a:srgbClr val="9FEC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40;&#1052;&#1040;\&#1074;&#1085;&#1077;&#1082;&#1083;&#1072;&#1089;&#1089;&#1085;&#1099;&#1077;%20&#1084;&#1077;&#1088;&#1086;&#1087;&#1088;&#1080;&#1103;&#1090;&#1080;&#1103;\&#1074;&#1089;&#1077;&#1084;&#1091;%20&#1085;&#1072;&#1095;&#1072;&#1083;&#1086;%20-&#1083;&#1102;&#1073;&#1086;&#1074;&#1100;\&#1073;&#1077;&#1090;&#1093;&#1086;&#1074;&#1077;&#1085;%20&#1083;&#1091;&#1085;&#1085;&#1072;&#1103;%20&#1089;&#1086;&#1085;&#1072;&#1090;&#1072;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40;&#1052;&#1040;\&#1074;&#1085;&#1077;&#1082;&#1083;&#1072;&#1089;&#1089;&#1085;&#1099;&#1077;%20&#1084;&#1077;&#1088;&#1086;&#1087;&#1088;&#1080;&#1103;&#1090;&#1080;&#1103;\&#1074;&#1089;&#1077;&#1084;&#1091;%20&#1085;&#1072;&#1095;&#1072;&#1083;&#1086;%20-&#1083;&#1102;&#1073;&#1086;&#1074;&#1100;\ASSOL-Alie_Parusa-04-Moya_mama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09/08/23/400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3;&#1086;&#1074;&#1072;&#1103;%20&#1087;&#1072;&#1087;&#1082;&#1072;\&#1052;&#1091;&#1079;&#1099;&#1082;&#1072;%20&#1080;&#1079;%20&#1082;&#1080;&#1085;&#1086;%20-%20&#1051;&#1102;&#1073;&#1086;&#1074;&#1100;-&#1074;&#1086;&#1083;&#1096;&#1077;&#1073;&#1085;&#1072;&#1103;%20&#1089;&#1090;&#1088;&#1072;&#1085;&#1072;%20(mp3ostrov.com).mp3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40;&#1052;&#1040;\&#1074;&#1085;&#1077;&#1082;&#1083;&#1072;&#1089;&#1089;&#1085;&#1099;&#1077;%20&#1084;&#1077;&#1088;&#1086;&#1087;&#1088;&#1080;&#1103;&#1090;&#1080;&#1103;\&#1074;&#1089;&#1077;&#1084;&#1091;%20&#1085;&#1072;&#1095;&#1072;&#1083;&#1086;%20-&#1083;&#1102;&#1073;&#1086;&#1074;&#1100;\&#1071;%20&#1087;&#1086;&#1084;&#1085;&#1102;%20&#1095;&#1091;&#1076;&#1085;&#1086;&#1077;%20&#1084;&#1075;&#1085;&#1086;&#1074;&#1077;&#1085;&#1100;&#1077;%20(&#1087;&#1086;&#1077;&#1090;%20&#1048;.%20&#1050;&#1086;&#1079;&#1083;&#1086;&#1074;&#1089;&#1082;&#1080;&#1081;)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2;&#1040;&#1052;&#1040;\&#1074;&#1085;&#1077;&#1082;&#1083;&#1072;&#1089;&#1089;&#1085;&#1099;&#1077;%20&#1084;&#1077;&#1088;&#1086;&#1087;&#1088;&#1080;&#1103;&#1090;&#1080;&#1103;\&#1074;&#1089;&#1077;&#1084;&#1091;%20&#1085;&#1072;&#1095;&#1072;&#1083;&#1086;%20-&#1083;&#1102;&#1073;&#1086;&#1074;&#1100;\&#1063;&#1058;&#1045;&#1053;&#1048;&#1045;%20&#1052;&#1040;&#1044;&#1054;&#1053;&#1053;&#1040;%20&#1048;&#1057;&#1055;.%20&#1046;&#1086;&#1088;&#1078;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7768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Всему начало – 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юбовь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551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2780928"/>
            <a:ext cx="3672409" cy="2569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94928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Подготовила: </a:t>
            </a:r>
            <a:r>
              <a:rPr lang="ru-RU" dirty="0" smtClean="0">
                <a:solidFill>
                  <a:srgbClr val="FF0000"/>
                </a:solidFill>
              </a:rPr>
              <a:t>учитель русского языка и литературы, музыки </a:t>
            </a:r>
            <a:r>
              <a:rPr lang="ru-RU" dirty="0" err="1" smtClean="0">
                <a:solidFill>
                  <a:srgbClr val="FF0000"/>
                </a:solidFill>
              </a:rPr>
              <a:t>Егораева</a:t>
            </a:r>
            <a:r>
              <a:rPr lang="ru-RU" dirty="0" smtClean="0">
                <a:solidFill>
                  <a:srgbClr val="FF0000"/>
                </a:solidFill>
              </a:rPr>
              <a:t> Е.Н.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МБОУ «</a:t>
            </a:r>
            <a:r>
              <a:rPr lang="ru-RU" dirty="0" err="1" smtClean="0">
                <a:solidFill>
                  <a:srgbClr val="FF0000"/>
                </a:solidFill>
              </a:rPr>
              <a:t>Медаевская</a:t>
            </a:r>
            <a:r>
              <a:rPr lang="ru-RU" dirty="0" smtClean="0">
                <a:solidFill>
                  <a:srgbClr val="FF0000"/>
                </a:solidFill>
              </a:rPr>
              <a:t> ООШ» </a:t>
            </a:r>
            <a:r>
              <a:rPr lang="ru-RU" dirty="0" err="1" smtClean="0">
                <a:solidFill>
                  <a:srgbClr val="FF0000"/>
                </a:solidFill>
              </a:rPr>
              <a:t>Чамзинского</a:t>
            </a:r>
            <a:r>
              <a:rPr lang="ru-RU" dirty="0" smtClean="0">
                <a:solidFill>
                  <a:srgbClr val="FF0000"/>
                </a:solidFill>
              </a:rPr>
              <a:t> района Республики Мордовия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548680"/>
            <a:ext cx="3024336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4437112"/>
            <a:ext cx="390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Людвиг </a:t>
            </a:r>
            <a:r>
              <a:rPr lang="ru-RU" sz="3200" dirty="0" err="1" smtClean="0">
                <a:solidFill>
                  <a:srgbClr val="FF0000"/>
                </a:solidFill>
              </a:rPr>
              <a:t>ван</a:t>
            </a:r>
            <a:r>
              <a:rPr lang="ru-RU" sz="3200" dirty="0" smtClean="0">
                <a:solidFill>
                  <a:srgbClr val="FF0000"/>
                </a:solidFill>
              </a:rPr>
              <a:t> Бетховен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C%20full%20moo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51061w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566124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Л.Бетховен «Лунная соната»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бетховен лунная сон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755576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2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5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80728"/>
            <a:ext cx="77768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Всему начало – </a:t>
            </a: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юбовь</a:t>
            </a:r>
            <a:endParaRPr lang="ru-RU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5510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807" y="3717032"/>
            <a:ext cx="3672409" cy="256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03848" y="620688"/>
            <a:ext cx="3301727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013176"/>
            <a:ext cx="3820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smtClean="0">
                <a:solidFill>
                  <a:srgbClr val="FF0000"/>
                </a:solidFill>
              </a:rPr>
              <a:t>Расул Гамзатов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Стихотворение «Мама»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8208_f52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69814231_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69dac_f9236573_X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pic>
        <p:nvPicPr>
          <p:cNvPr id="5" name="Рисунок 4" descr="8ebe9bf62f82ce1d75de612907cc6fe55f1a793769398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0b0b50372150b93b2bc200313fcac51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1ca226612f7ed53a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5261_or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cc8628098e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1" name="Рисунок 10" descr="myagkie-rody1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2" name="Рисунок 11" descr="Mother-Child_face_to_face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0" y="0"/>
            <a:ext cx="9396535" cy="6858000"/>
          </a:xfrm>
          <a:prstGeom prst="rect">
            <a:avLst/>
          </a:prstGeom>
        </p:spPr>
      </p:pic>
      <p:pic>
        <p:nvPicPr>
          <p:cNvPr id="13" name="Рисунок 12" descr="5339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pic>
        <p:nvPicPr>
          <p:cNvPr id="14" name="ASSOL-Alie_Parusa-04-Moya_ma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screen"/>
          <a:stretch>
            <a:fillRect/>
          </a:stretch>
        </p:blipFill>
        <p:spPr>
          <a:xfrm>
            <a:off x="323528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1298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Картинка 3 из 12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00338" y="981075"/>
            <a:ext cx="3960812" cy="3743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Сергей Есенин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4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pic>
        <p:nvPicPr>
          <p:cNvPr id="3" name="Picture 4" descr="Sample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/>
        </p:spPr>
      </p:pic>
      <p:pic>
        <p:nvPicPr>
          <p:cNvPr id="4" name="Picture 7" descr="116-71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0"/>
            <a:ext cx="9396536" cy="7235280"/>
          </a:xfrm>
          <a:prstGeom prst="rect">
            <a:avLst/>
          </a:prstGeom>
        </p:spPr>
      </p:pic>
      <p:pic>
        <p:nvPicPr>
          <p:cNvPr id="5" name="Picture 7" descr="Природа 10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-252413" y="0"/>
            <a:ext cx="9864973" cy="7389440"/>
          </a:xfrm>
          <a:prstGeom prst="rect">
            <a:avLst/>
          </a:prstGeom>
          <a:noFill/>
          <a:ln/>
        </p:spPr>
      </p:pic>
      <p:pic>
        <p:nvPicPr>
          <p:cNvPr id="6" name="Picture 7" descr="k_625i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-252536" y="980728"/>
            <a:ext cx="6768752" cy="5733256"/>
          </a:xfrm>
          <a:prstGeom prst="rect">
            <a:avLst/>
          </a:prstGeom>
          <a:noFill/>
          <a:ln/>
        </p:spPr>
      </p:pic>
      <p:pic>
        <p:nvPicPr>
          <p:cNvPr id="7" name="Picture 4" descr="b5g0505i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038528" y="0"/>
            <a:ext cx="4105472" cy="2664296"/>
          </a:xfrm>
          <a:prstGeom prst="rect">
            <a:avLst/>
          </a:prstGeom>
        </p:spPr>
      </p:pic>
      <p:pic>
        <p:nvPicPr>
          <p:cNvPr id="8" name="Picture 7" descr="Природа 02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-252536" y="0"/>
            <a:ext cx="10493424" cy="746144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Рисунок 2" descr="Изображение 0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331640" y="0"/>
            <a:ext cx="6696744" cy="6525344"/>
          </a:xfrm>
          <a:prstGeom prst="rect">
            <a:avLst/>
          </a:prstGeom>
        </p:spPr>
      </p:pic>
      <p:pic>
        <p:nvPicPr>
          <p:cNvPr id="4" name="Рисунок 3" descr="Изображение 00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331640" y="0"/>
            <a:ext cx="7272808" cy="6525344"/>
          </a:xfrm>
          <a:prstGeom prst="rect">
            <a:avLst/>
          </a:prstGeom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Изображение 00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 rot="5400000">
            <a:off x="1233264" y="-1233264"/>
            <a:ext cx="6858000" cy="9324528"/>
          </a:xfrm>
          <a:prstGeom prst="rect">
            <a:avLst/>
          </a:prstGeom>
        </p:spPr>
      </p:pic>
      <p:pic>
        <p:nvPicPr>
          <p:cNvPr id="8" name="Рисунок 7" descr="Изображение 00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9" name="Рисунок 8" descr="Изображение 005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5400000">
            <a:off x="-1106996" y="1106996"/>
            <a:ext cx="6858000" cy="4644008"/>
          </a:xfrm>
          <a:prstGeom prst="rect">
            <a:avLst/>
          </a:prstGeom>
        </p:spPr>
      </p:pic>
      <p:pic>
        <p:nvPicPr>
          <p:cNvPr id="10" name="Рисунок 9" descr="Изображение 008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 rot="5400000">
            <a:off x="3483260" y="1016732"/>
            <a:ext cx="6858000" cy="4824536"/>
          </a:xfrm>
          <a:prstGeom prst="rect">
            <a:avLst/>
          </a:prstGeom>
        </p:spPr>
      </p:pic>
      <p:pic>
        <p:nvPicPr>
          <p:cNvPr id="11" name="Рисунок 10" descr="Изображение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0" y="0"/>
            <a:ext cx="9649072" cy="6858000"/>
          </a:xfrm>
          <a:prstGeom prst="rect">
            <a:avLst/>
          </a:prstGeom>
        </p:spPr>
      </p:pic>
      <p:sp>
        <p:nvSpPr>
          <p:cNvPr id="14" name="Горизонтальный свиток 13"/>
          <p:cNvSpPr/>
          <p:nvPr/>
        </p:nvSpPr>
        <p:spPr>
          <a:xfrm>
            <a:off x="899592" y="5445224"/>
            <a:ext cx="7632848" cy="1412776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47664" y="558924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Романс «Любовь – волшебная страна»                                                                   из кинофильма «Жестокий романс».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7" name="Музыка из кино - Любовь-волшебная стран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screen"/>
          <a:stretch>
            <a:fillRect/>
          </a:stretch>
        </p:blipFill>
        <p:spPr>
          <a:xfrm>
            <a:off x="39553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7295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0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404664"/>
            <a:ext cx="3397349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5157192"/>
            <a:ext cx="4752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Александр Сергеевич Пушкин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400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404664"/>
            <a:ext cx="518457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H="1">
            <a:off x="6858000" y="3105835"/>
            <a:ext cx="88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dirty="0" smtClean="0">
                <a:solidFill>
                  <a:schemeClr val="folHlink"/>
                </a:solidFill>
              </a:rPr>
              <a:t> </a:t>
            </a:r>
            <a:endParaRPr lang="ru-RU" i="1" dirty="0">
              <a:solidFill>
                <a:schemeClr val="folHlin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903893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</a:rPr>
              <a:t>А. П. Керн.                                          Неизвестный художник. </a:t>
            </a:r>
            <a:r>
              <a:rPr lang="ru-RU" sz="2800" i="1" dirty="0" smtClean="0">
                <a:solidFill>
                  <a:srgbClr val="FF0000"/>
                </a:solidFill>
              </a:rPr>
              <a:t>1820-е годы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Picture 3" descr="011-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3" y="0"/>
            <a:ext cx="7344817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Я помню чудное мгновенье (поет И. Козловски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323528" y="6021288"/>
            <a:ext cx="304800" cy="304800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755576" y="5013176"/>
            <a:ext cx="8136904" cy="2276872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75656" y="5473005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М.И.Глинка. Романс «Я помню чудное мгновенье»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Исполняет И.Козловский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7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00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27784" y="260648"/>
            <a:ext cx="45365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4795897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               А.П.Брюллов.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   Портрет Н.Н.Гончаровой.</a:t>
            </a:r>
            <a:r>
              <a:rPr lang="ru-RU" sz="3200" i="1" dirty="0" smtClean="0">
                <a:solidFill>
                  <a:srgbClr val="FF0000"/>
                </a:solidFill>
              </a:rPr>
              <a:t> 1831-1832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Стихотворение «Мадонна»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Читает Василий Качалов»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</p:txBody>
      </p:sp>
      <p:pic>
        <p:nvPicPr>
          <p:cNvPr id="4" name="ЧТЕНИЕ МАДОННА ИСП. Жорж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683568" y="5733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102</Words>
  <Application>Microsoft Office PowerPoint</Application>
  <PresentationFormat>Экран (4:3)</PresentationFormat>
  <Paragraphs>20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57</cp:revision>
  <dcterms:modified xsi:type="dcterms:W3CDTF">2014-09-16T17:17:46Z</dcterms:modified>
</cp:coreProperties>
</file>