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9" r:id="rId4"/>
    <p:sldId id="259" r:id="rId5"/>
    <p:sldId id="267" r:id="rId6"/>
    <p:sldId id="256" r:id="rId7"/>
    <p:sldId id="268" r:id="rId8"/>
    <p:sldId id="258" r:id="rId9"/>
    <p:sldId id="271" r:id="rId10"/>
    <p:sldId id="257" r:id="rId11"/>
    <p:sldId id="273" r:id="rId12"/>
    <p:sldId id="260" r:id="rId13"/>
    <p:sldId id="274" r:id="rId14"/>
    <p:sldId id="272" r:id="rId15"/>
    <p:sldId id="275" r:id="rId16"/>
    <p:sldId id="262" r:id="rId17"/>
    <p:sldId id="261" r:id="rId18"/>
    <p:sldId id="277" r:id="rId19"/>
    <p:sldId id="276" r:id="rId20"/>
    <p:sldId id="278" r:id="rId21"/>
    <p:sldId id="280" r:id="rId22"/>
    <p:sldId id="279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669900"/>
    <a:srgbClr val="333333"/>
    <a:srgbClr val="FF9933"/>
    <a:srgbClr val="D3C6D8"/>
    <a:srgbClr val="996633"/>
    <a:srgbClr val="B2B2B2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13D6B-B91F-4527-890F-9A499B657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5448-4693-4875-9588-4A7B1D5DB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51482-80AA-4C05-B378-36F261D5D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B817-6016-4F1B-8203-D3E2888B34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0B7BA-ACCC-4588-8971-27B3F46B7A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46C83-E958-4327-92F5-83DAB0FC0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99E71-B90B-45B6-874F-CA8639926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F5F5B-0EF9-416B-890E-064ABCDB07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682C4-D95B-4804-943E-7148326B5B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5842-8995-4C6A-8EDA-31FF9B99C9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4FB61-047C-4159-9DC0-3BC60A35CC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81809D-84D9-493A-A6EB-B206B3107D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mozartproject.org/images/leopold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klopp.ru/uploads/posts/1187549561_mozart.gi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sbornet.ru/image/pictures/100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ergeyrusanov.ru/wp-content/uploads/2009/08/konstantinovsky_dvorec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goniok.com/common/hash/3/d/3d7de162-1b04-4521-45a4-8d24213fd71c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derzavny.ru/pic/article_164/zalj-kd-6_1_(3)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 descr="аполлон и му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305800" cy="4735513"/>
          </a:xfrm>
          <a:prstGeom prst="rect">
            <a:avLst/>
          </a:prstGeom>
          <a:noFill/>
        </p:spPr>
      </p:pic>
      <p:sp>
        <p:nvSpPr>
          <p:cNvPr id="20486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00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Музыкальные образы и силуэты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Константиновского дворца.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kroma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50" y="533400"/>
            <a:ext cx="4062413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портр 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5541963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маленький моц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487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CCFFFF">
                <a:gamma/>
                <a:shade val="46275"/>
                <a:invGamma/>
              </a:srgbClr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0000">
                <a:solidFill>
                  <a:srgbClr val="FF3300"/>
                </a:solidFill>
              </a:rPr>
              <a:t>М О Ц </a:t>
            </a:r>
            <a:r>
              <a:rPr lang="ru-RU" sz="10000" u="sng">
                <a:solidFill>
                  <a:schemeClr val="accent2"/>
                </a:solidFill>
              </a:rPr>
              <a:t>А</a:t>
            </a:r>
            <a:r>
              <a:rPr lang="ru-RU" sz="10000">
                <a:solidFill>
                  <a:srgbClr val="FF3300"/>
                </a:solidFill>
              </a:rPr>
              <a:t> Р Т</a:t>
            </a:r>
          </a:p>
        </p:txBody>
      </p:sp>
      <p:pic>
        <p:nvPicPr>
          <p:cNvPr id="24580" name="Picture 4" descr="л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05200"/>
            <a:ext cx="2057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mozar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95400"/>
            <a:ext cx="3362325" cy="4724400"/>
          </a:xfrm>
          <a:prstGeom prst="rect">
            <a:avLst/>
          </a:prstGeom>
          <a:noFill/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58293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Вольфганг Амадей Моцарт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1756 - 1791гг.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клавес и 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461000" cy="6858000"/>
          </a:xfrm>
          <a:prstGeom prst="rect">
            <a:avLst/>
          </a:prstGeom>
          <a:noFill/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80010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ВИРТУОЗ - ИСКУСНЫЙ МУЗЫКАНТ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13744" b="16693"/>
          <a:stretch>
            <a:fillRect/>
          </a:stretch>
        </p:blipFill>
        <p:spPr bwMode="auto">
          <a:xfrm>
            <a:off x="0" y="1295400"/>
            <a:ext cx="4479925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ПИАНИНО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 l="4721" t="21654"/>
          <a:stretch>
            <a:fillRect/>
          </a:stretch>
        </p:blipFill>
        <p:spPr bwMode="auto">
          <a:xfrm>
            <a:off x="0" y="1371600"/>
            <a:ext cx="441325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50180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Piano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47800"/>
            <a:ext cx="5334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INSTR0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86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00">
    <p:sndAc>
      <p:stSnd>
        <p:snd r:embed="rId2" name="пианино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СКРИПКА</a:t>
            </a:r>
          </a:p>
        </p:txBody>
      </p:sp>
      <p:pic>
        <p:nvPicPr>
          <p:cNvPr id="33795" name="Picture 4" descr="Violi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057400"/>
            <a:ext cx="5334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EN049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066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990600"/>
            <a:ext cx="51387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>
    <p:sndAc>
      <p:stSnd>
        <p:snd r:embed="rId2" name="скрипк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/>
          <a:srcRect r="32158"/>
          <a:stretch>
            <a:fillRect/>
          </a:stretch>
        </p:blipFill>
        <p:spPr bwMode="auto">
          <a:xfrm>
            <a:off x="6732588" y="1143000"/>
            <a:ext cx="24114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ru-RU" sz="5400">
                <a:solidFill>
                  <a:srgbClr val="800000"/>
                </a:solidFill>
                <a:latin typeface="Arial Black" pitchFamily="34" charset="0"/>
              </a:rPr>
              <a:t>ВИОЛОНЧЕЛЬ</a:t>
            </a:r>
          </a:p>
        </p:txBody>
      </p:sp>
      <p:pic>
        <p:nvPicPr>
          <p:cNvPr id="4099" name="Picture 5" descr="C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066800"/>
            <a:ext cx="48736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2" name="Виолончель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б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Картинка 13 из 1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маленький моц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487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 descr="Картинка 3 из 2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57200"/>
            <a:ext cx="4878388" cy="6096000"/>
          </a:xfrm>
          <a:prstGeom prst="rect">
            <a:avLst/>
          </a:prstGeom>
          <a:noFill/>
        </p:spPr>
      </p:pic>
      <p:sp>
        <p:nvSpPr>
          <p:cNvPr id="30726" name="WordArt 6" descr="Белый мрамор"/>
          <p:cNvSpPr>
            <a:spLocks noChangeArrowheads="1" noChangeShapeType="1" noTextEdit="1"/>
          </p:cNvSpPr>
          <p:nvPr/>
        </p:nvSpPr>
        <p:spPr bwMode="auto">
          <a:xfrm rot="312260">
            <a:off x="2808288" y="449263"/>
            <a:ext cx="4875212" cy="855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Леопольд Моцарт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1" name="Picture 5" descr="Картинка 1 из 8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7010400" cy="657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м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9" name="Picture 5" descr="Картинка 14 из 104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5486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Моцарт - солнце музыки!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аполлон и му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305800" cy="4735513"/>
          </a:xfrm>
          <a:prstGeom prst="rect">
            <a:avLst/>
          </a:prstGeom>
          <a:noFill/>
        </p:spPr>
      </p:pic>
      <p:sp>
        <p:nvSpPr>
          <p:cNvPr id="3379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00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Музыкальные образы и силуэты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Константиновского дворца.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1" name="Picture 5" descr="Картинка 111 из 13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5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Картинка 3 из 13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534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Картинка 58 из 13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31750"/>
            <a:ext cx="9753600" cy="682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leontovsky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4349750" cy="5181600"/>
          </a:xfrm>
          <a:prstGeom prst="rect">
            <a:avLst/>
          </a:prstGeom>
          <a:noFill/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5438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Константин Константинович Романов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1858 - 1915гг.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7" name="Picture 5" descr="konkon_se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66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KR_phot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4227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clip_image002_0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570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48</Words>
  <Application>Microsoft PowerPoint</Application>
  <PresentationFormat>Экран (4:3)</PresentationFormat>
  <Paragraphs>15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Arial Black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ПИАНИНО</vt:lpstr>
      <vt:lpstr>СКРИПКА</vt:lpstr>
      <vt:lpstr>ВИОЛОНЧЕЛЬ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Вета</dc:creator>
  <cp:lastModifiedBy>Ветф</cp:lastModifiedBy>
  <cp:revision>4</cp:revision>
  <cp:lastPrinted>1601-01-01T00:00:00Z</cp:lastPrinted>
  <dcterms:created xsi:type="dcterms:W3CDTF">1601-01-01T00:00:00Z</dcterms:created>
  <dcterms:modified xsi:type="dcterms:W3CDTF">2014-11-12T19:51:33Z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