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87" r:id="rId3"/>
  </p:sldMasterIdLst>
  <p:sldIdLst>
    <p:sldId id="257" r:id="rId4"/>
    <p:sldId id="256" r:id="rId5"/>
    <p:sldId id="258" r:id="rId6"/>
    <p:sldId id="262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6" r:id="rId16"/>
    <p:sldId id="274" r:id="rId17"/>
    <p:sldId id="275" r:id="rId18"/>
    <p:sldId id="277" r:id="rId19"/>
    <p:sldId id="265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DA4A2-BD20-44E8-BCAD-D2E74651E34A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7725E9-6DAA-4BA9-806C-BF3FCB8C6F80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Красный геральдический щит с золотым двуглавым орлом. Орел увенчан двумя малыми и одной большой коронами, соединенными лентой. В правой лапе орла- скипетр, в левой держава. На груди орла, в красном щите, - всадник на коне, поражающий копьем черного дракона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BBB8A06-0FA7-4C72-95F2-196B841806DD}" type="parTrans" cxnId="{C13EC0F3-B862-4525-B56E-B5246438DF78}">
      <dgm:prSet/>
      <dgm:spPr/>
      <dgm:t>
        <a:bodyPr/>
        <a:lstStyle/>
        <a:p>
          <a:endParaRPr lang="ru-RU"/>
        </a:p>
      </dgm:t>
    </dgm:pt>
    <dgm:pt modelId="{838B12F8-24E3-4968-BD47-1BB15020CEFC}" type="sibTrans" cxnId="{C13EC0F3-B862-4525-B56E-B5246438DF78}">
      <dgm:prSet/>
      <dgm:spPr/>
      <dgm:t>
        <a:bodyPr/>
        <a:lstStyle/>
        <a:p>
          <a:endParaRPr lang="ru-RU"/>
        </a:p>
      </dgm:t>
    </dgm:pt>
    <dgm:pt modelId="{C44EEF9C-28E5-4BA2-A0F6-64E980A210C8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Прямоугольное полотнище из трех равновеликих горизонтальных полос:</a:t>
          </a:r>
        </a:p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Верхней – белого цвета(мир, чистота, непорочность, совершенство);</a:t>
          </a:r>
        </a:p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Средней – синего  цвета (вера, верность, постоянство);</a:t>
          </a:r>
        </a:p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нижней – красного цвета (энергия, сила, кровь, пролитая за Отечество)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7956730-8154-4E9B-AB14-C2F00005AE2C}" type="parTrans" cxnId="{8688114F-D105-4AC5-92BF-0AE0B1B1E20B}">
      <dgm:prSet/>
      <dgm:spPr/>
      <dgm:t>
        <a:bodyPr/>
        <a:lstStyle/>
        <a:p>
          <a:endParaRPr lang="ru-RU"/>
        </a:p>
      </dgm:t>
    </dgm:pt>
    <dgm:pt modelId="{E69C3A9B-5666-4900-B5EA-656682689CD3}" type="sibTrans" cxnId="{8688114F-D105-4AC5-92BF-0AE0B1B1E20B}">
      <dgm:prSet/>
      <dgm:spPr/>
      <dgm:t>
        <a:bodyPr/>
        <a:lstStyle/>
        <a:p>
          <a:endParaRPr lang="ru-RU"/>
        </a:p>
      </dgm:t>
    </dgm:pt>
    <dgm:pt modelId="{A8A2C9CC-C7C6-4898-A43D-EF28C274B0E1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7 марта 2001 г. Госдума приняла внесенный президентом законопроект о тексте гимна на слова Сергея Михалкова( музыка А. В. Александрова).Закон подписан В. Путиным 22 марта 2001 года и вступил в силу 24 марта 2001 года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2718C52-93A9-42D3-9C79-F4811AB07793}" type="parTrans" cxnId="{F71372FF-0DFF-41D7-90B8-7188B1AC0550}">
      <dgm:prSet/>
      <dgm:spPr/>
      <dgm:t>
        <a:bodyPr/>
        <a:lstStyle/>
        <a:p>
          <a:endParaRPr lang="ru-RU"/>
        </a:p>
      </dgm:t>
    </dgm:pt>
    <dgm:pt modelId="{6475B202-72A8-4265-B37D-98C657CCF4F7}" type="sibTrans" cxnId="{F71372FF-0DFF-41D7-90B8-7188B1AC0550}">
      <dgm:prSet/>
      <dgm:spPr/>
      <dgm:t>
        <a:bodyPr/>
        <a:lstStyle/>
        <a:p>
          <a:endParaRPr lang="ru-RU"/>
        </a:p>
      </dgm:t>
    </dgm:pt>
    <dgm:pt modelId="{9899EF07-EA41-4E26-9D2E-9A32E24F59C5}" type="pres">
      <dgm:prSet presAssocID="{D08DA4A2-BD20-44E8-BCAD-D2E74651E3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9DD3EC-95A3-4952-AB16-0DC8219716FE}" type="pres">
      <dgm:prSet presAssocID="{DE7725E9-6DAA-4BA9-806C-BF3FCB8C6F80}" presName="comp" presStyleCnt="0"/>
      <dgm:spPr/>
    </dgm:pt>
    <dgm:pt modelId="{4E2DDCDE-293F-40DE-BDF6-C0F5FDDDE819}" type="pres">
      <dgm:prSet presAssocID="{DE7725E9-6DAA-4BA9-806C-BF3FCB8C6F80}" presName="box" presStyleLbl="node1" presStyleIdx="0" presStyleCnt="3"/>
      <dgm:spPr/>
      <dgm:t>
        <a:bodyPr/>
        <a:lstStyle/>
        <a:p>
          <a:endParaRPr lang="ru-RU"/>
        </a:p>
      </dgm:t>
    </dgm:pt>
    <dgm:pt modelId="{C5072F83-C93F-4B2E-9BB5-FD60AB53EFA8}" type="pres">
      <dgm:prSet presAssocID="{DE7725E9-6DAA-4BA9-806C-BF3FCB8C6F80}" presName="img" presStyleLbl="fgImgPlace1" presStyleIdx="0" presStyleCnt="3" custScaleX="663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5624E3-B080-4B42-A5EC-60FD637A1407}" type="pres">
      <dgm:prSet presAssocID="{DE7725E9-6DAA-4BA9-806C-BF3FCB8C6F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736EF-0FC6-454F-84DB-57953FA788BA}" type="pres">
      <dgm:prSet presAssocID="{838B12F8-24E3-4968-BD47-1BB15020CEFC}" presName="spacer" presStyleCnt="0"/>
      <dgm:spPr/>
    </dgm:pt>
    <dgm:pt modelId="{F0BAF87E-596B-4B0F-864A-D087C7CA652E}" type="pres">
      <dgm:prSet presAssocID="{C44EEF9C-28E5-4BA2-A0F6-64E980A210C8}" presName="comp" presStyleCnt="0"/>
      <dgm:spPr/>
    </dgm:pt>
    <dgm:pt modelId="{86E39ACF-48DF-4E17-AEAB-14FE965F53B9}" type="pres">
      <dgm:prSet presAssocID="{C44EEF9C-28E5-4BA2-A0F6-64E980A210C8}" presName="box" presStyleLbl="node1" presStyleIdx="1" presStyleCnt="3"/>
      <dgm:spPr/>
      <dgm:t>
        <a:bodyPr/>
        <a:lstStyle/>
        <a:p>
          <a:endParaRPr lang="ru-RU"/>
        </a:p>
      </dgm:t>
    </dgm:pt>
    <dgm:pt modelId="{F5840C27-2093-4AF8-8755-BBBBC3499393}" type="pres">
      <dgm:prSet presAssocID="{C44EEF9C-28E5-4BA2-A0F6-64E980A210C8}" presName="img" presStyleLbl="fgImgPlace1" presStyleIdx="1" presStyleCnt="3" custScaleX="83282" custScaleY="7700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F0B3B2-CB8C-48F2-89D7-471B5E71DA08}" type="pres">
      <dgm:prSet presAssocID="{C44EEF9C-28E5-4BA2-A0F6-64E980A210C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A174E-DCB4-41C1-9BE2-8366BF477326}" type="pres">
      <dgm:prSet presAssocID="{E69C3A9B-5666-4900-B5EA-656682689CD3}" presName="spacer" presStyleCnt="0"/>
      <dgm:spPr/>
    </dgm:pt>
    <dgm:pt modelId="{B7644133-BFF7-4CBF-8435-22CD9C3B9D5F}" type="pres">
      <dgm:prSet presAssocID="{A8A2C9CC-C7C6-4898-A43D-EF28C274B0E1}" presName="comp" presStyleCnt="0"/>
      <dgm:spPr/>
    </dgm:pt>
    <dgm:pt modelId="{39B635B5-CB5A-44B4-862D-AC3E5218981B}" type="pres">
      <dgm:prSet presAssocID="{A8A2C9CC-C7C6-4898-A43D-EF28C274B0E1}" presName="box" presStyleLbl="node1" presStyleIdx="2" presStyleCnt="3"/>
      <dgm:spPr/>
      <dgm:t>
        <a:bodyPr/>
        <a:lstStyle/>
        <a:p>
          <a:endParaRPr lang="ru-RU"/>
        </a:p>
      </dgm:t>
    </dgm:pt>
    <dgm:pt modelId="{87A28EE0-BF47-4D17-B4F9-8C6DF7BF4312}" type="pres">
      <dgm:prSet presAssocID="{A8A2C9CC-C7C6-4898-A43D-EF28C274B0E1}" presName="img" presStyleLbl="fgImgPlace1" presStyleIdx="2" presStyleCnt="3" custScaleX="517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23CC1A7-D166-40AD-B94C-CE07C6E1D525}" type="pres">
      <dgm:prSet presAssocID="{A8A2C9CC-C7C6-4898-A43D-EF28C274B0E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8114F-D105-4AC5-92BF-0AE0B1B1E20B}" srcId="{D08DA4A2-BD20-44E8-BCAD-D2E74651E34A}" destId="{C44EEF9C-28E5-4BA2-A0F6-64E980A210C8}" srcOrd="1" destOrd="0" parTransId="{37956730-8154-4E9B-AB14-C2F00005AE2C}" sibTransId="{E69C3A9B-5666-4900-B5EA-656682689CD3}"/>
    <dgm:cxn modelId="{D3347822-3614-4E38-B531-7CB657A8158A}" type="presOf" srcId="{A8A2C9CC-C7C6-4898-A43D-EF28C274B0E1}" destId="{39B635B5-CB5A-44B4-862D-AC3E5218981B}" srcOrd="0" destOrd="0" presId="urn:microsoft.com/office/officeart/2005/8/layout/vList4"/>
    <dgm:cxn modelId="{4D594D46-2161-450D-A73D-05CBC870D6D4}" type="presOf" srcId="{A8A2C9CC-C7C6-4898-A43D-EF28C274B0E1}" destId="{623CC1A7-D166-40AD-B94C-CE07C6E1D525}" srcOrd="1" destOrd="0" presId="urn:microsoft.com/office/officeart/2005/8/layout/vList4"/>
    <dgm:cxn modelId="{36928384-4028-4F62-84D8-CBB2E83AEF5E}" type="presOf" srcId="{DE7725E9-6DAA-4BA9-806C-BF3FCB8C6F80}" destId="{475624E3-B080-4B42-A5EC-60FD637A1407}" srcOrd="1" destOrd="0" presId="urn:microsoft.com/office/officeart/2005/8/layout/vList4"/>
    <dgm:cxn modelId="{F71372FF-0DFF-41D7-90B8-7188B1AC0550}" srcId="{D08DA4A2-BD20-44E8-BCAD-D2E74651E34A}" destId="{A8A2C9CC-C7C6-4898-A43D-EF28C274B0E1}" srcOrd="2" destOrd="0" parTransId="{B2718C52-93A9-42D3-9C79-F4811AB07793}" sibTransId="{6475B202-72A8-4265-B37D-98C657CCF4F7}"/>
    <dgm:cxn modelId="{59255940-4750-48F7-B3B3-DF78F0A93187}" type="presOf" srcId="{DE7725E9-6DAA-4BA9-806C-BF3FCB8C6F80}" destId="{4E2DDCDE-293F-40DE-BDF6-C0F5FDDDE819}" srcOrd="0" destOrd="0" presId="urn:microsoft.com/office/officeart/2005/8/layout/vList4"/>
    <dgm:cxn modelId="{C13EC0F3-B862-4525-B56E-B5246438DF78}" srcId="{D08DA4A2-BD20-44E8-BCAD-D2E74651E34A}" destId="{DE7725E9-6DAA-4BA9-806C-BF3FCB8C6F80}" srcOrd="0" destOrd="0" parTransId="{1BBB8A06-0FA7-4C72-95F2-196B841806DD}" sibTransId="{838B12F8-24E3-4968-BD47-1BB15020CEFC}"/>
    <dgm:cxn modelId="{DB3E9739-F666-40F6-98D5-416D92FDD37F}" type="presOf" srcId="{C44EEF9C-28E5-4BA2-A0F6-64E980A210C8}" destId="{86E39ACF-48DF-4E17-AEAB-14FE965F53B9}" srcOrd="0" destOrd="0" presId="urn:microsoft.com/office/officeart/2005/8/layout/vList4"/>
    <dgm:cxn modelId="{88C292CE-8FA9-45DD-B2F1-103682284236}" type="presOf" srcId="{C44EEF9C-28E5-4BA2-A0F6-64E980A210C8}" destId="{14F0B3B2-CB8C-48F2-89D7-471B5E71DA08}" srcOrd="1" destOrd="0" presId="urn:microsoft.com/office/officeart/2005/8/layout/vList4"/>
    <dgm:cxn modelId="{8AB25CA7-74ED-4B56-87DF-045484A6F301}" type="presOf" srcId="{D08DA4A2-BD20-44E8-BCAD-D2E74651E34A}" destId="{9899EF07-EA41-4E26-9D2E-9A32E24F59C5}" srcOrd="0" destOrd="0" presId="urn:microsoft.com/office/officeart/2005/8/layout/vList4"/>
    <dgm:cxn modelId="{85094FB1-39D0-4011-9708-7920F7A32CCD}" type="presParOf" srcId="{9899EF07-EA41-4E26-9D2E-9A32E24F59C5}" destId="{859DD3EC-95A3-4952-AB16-0DC8219716FE}" srcOrd="0" destOrd="0" presId="urn:microsoft.com/office/officeart/2005/8/layout/vList4"/>
    <dgm:cxn modelId="{2FA39124-D07B-4036-96DA-39CF6EEB125E}" type="presParOf" srcId="{859DD3EC-95A3-4952-AB16-0DC8219716FE}" destId="{4E2DDCDE-293F-40DE-BDF6-C0F5FDDDE819}" srcOrd="0" destOrd="0" presId="urn:microsoft.com/office/officeart/2005/8/layout/vList4"/>
    <dgm:cxn modelId="{6A930505-0330-4AC5-9C2B-BF09827FC3CD}" type="presParOf" srcId="{859DD3EC-95A3-4952-AB16-0DC8219716FE}" destId="{C5072F83-C93F-4B2E-9BB5-FD60AB53EFA8}" srcOrd="1" destOrd="0" presId="urn:microsoft.com/office/officeart/2005/8/layout/vList4"/>
    <dgm:cxn modelId="{0B4C92FE-EAF6-4153-99CC-7C6A33EF19D1}" type="presParOf" srcId="{859DD3EC-95A3-4952-AB16-0DC8219716FE}" destId="{475624E3-B080-4B42-A5EC-60FD637A1407}" srcOrd="2" destOrd="0" presId="urn:microsoft.com/office/officeart/2005/8/layout/vList4"/>
    <dgm:cxn modelId="{6A84E209-574C-4328-81DC-345F239F66EF}" type="presParOf" srcId="{9899EF07-EA41-4E26-9D2E-9A32E24F59C5}" destId="{9E0736EF-0FC6-454F-84DB-57953FA788BA}" srcOrd="1" destOrd="0" presId="urn:microsoft.com/office/officeart/2005/8/layout/vList4"/>
    <dgm:cxn modelId="{4249E3D8-EC98-431D-85A2-2425C5EAE44C}" type="presParOf" srcId="{9899EF07-EA41-4E26-9D2E-9A32E24F59C5}" destId="{F0BAF87E-596B-4B0F-864A-D087C7CA652E}" srcOrd="2" destOrd="0" presId="urn:microsoft.com/office/officeart/2005/8/layout/vList4"/>
    <dgm:cxn modelId="{E2511825-4AE7-4534-B426-A9A02D4A39D9}" type="presParOf" srcId="{F0BAF87E-596B-4B0F-864A-D087C7CA652E}" destId="{86E39ACF-48DF-4E17-AEAB-14FE965F53B9}" srcOrd="0" destOrd="0" presId="urn:microsoft.com/office/officeart/2005/8/layout/vList4"/>
    <dgm:cxn modelId="{D8BA0DD3-0ABB-4545-9232-F2EFA12E4F53}" type="presParOf" srcId="{F0BAF87E-596B-4B0F-864A-D087C7CA652E}" destId="{F5840C27-2093-4AF8-8755-BBBBC3499393}" srcOrd="1" destOrd="0" presId="urn:microsoft.com/office/officeart/2005/8/layout/vList4"/>
    <dgm:cxn modelId="{214C7D6A-4F5F-44D1-A22B-148E7CBA14A8}" type="presParOf" srcId="{F0BAF87E-596B-4B0F-864A-D087C7CA652E}" destId="{14F0B3B2-CB8C-48F2-89D7-471B5E71DA08}" srcOrd="2" destOrd="0" presId="urn:microsoft.com/office/officeart/2005/8/layout/vList4"/>
    <dgm:cxn modelId="{654261E1-3203-4AD9-B0BC-EBBB859B5F06}" type="presParOf" srcId="{9899EF07-EA41-4E26-9D2E-9A32E24F59C5}" destId="{5A9A174E-DCB4-41C1-9BE2-8366BF477326}" srcOrd="3" destOrd="0" presId="urn:microsoft.com/office/officeart/2005/8/layout/vList4"/>
    <dgm:cxn modelId="{0872BA96-CA8E-45B4-9636-DDD0BCB48CD2}" type="presParOf" srcId="{9899EF07-EA41-4E26-9D2E-9A32E24F59C5}" destId="{B7644133-BFF7-4CBF-8435-22CD9C3B9D5F}" srcOrd="4" destOrd="0" presId="urn:microsoft.com/office/officeart/2005/8/layout/vList4"/>
    <dgm:cxn modelId="{34686F5E-CDD1-441B-8BFB-FB665E9D52F7}" type="presParOf" srcId="{B7644133-BFF7-4CBF-8435-22CD9C3B9D5F}" destId="{39B635B5-CB5A-44B4-862D-AC3E5218981B}" srcOrd="0" destOrd="0" presId="urn:microsoft.com/office/officeart/2005/8/layout/vList4"/>
    <dgm:cxn modelId="{57C9A3C9-99A5-4074-8BE8-3552A7D9AEF8}" type="presParOf" srcId="{B7644133-BFF7-4CBF-8435-22CD9C3B9D5F}" destId="{87A28EE0-BF47-4D17-B4F9-8C6DF7BF4312}" srcOrd="1" destOrd="0" presId="urn:microsoft.com/office/officeart/2005/8/layout/vList4"/>
    <dgm:cxn modelId="{BBA9915F-E329-489B-A510-4A2940F19402}" type="presParOf" srcId="{B7644133-BFF7-4CBF-8435-22CD9C3B9D5F}" destId="{623CC1A7-D166-40AD-B94C-CE07C6E1D52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A265B-138F-41D7-BB94-F05A5190BDE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CE945D-C61A-43CB-8FC7-4ED89F08BCFB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Па́спорт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(фр. </a:t>
          </a:r>
          <a:r>
            <a:rPr lang="fr-FR" sz="2000" i="1" dirty="0" smtClean="0">
              <a:latin typeface="Times New Roman" pitchFamily="18" charset="0"/>
              <a:cs typeface="Times New Roman" pitchFamily="18" charset="0"/>
            </a:rPr>
            <a:t>passeport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итал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 </a:t>
          </a:r>
          <a:r>
            <a:rPr lang="it-IT" sz="2000" i="1" dirty="0" smtClean="0">
              <a:latin typeface="Times New Roman" pitchFamily="18" charset="0"/>
              <a:cs typeface="Times New Roman" pitchFamily="18" charset="0"/>
            </a:rPr>
            <a:t>passaporto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от латинского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passus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(движение) 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porta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(врата)) — разрешение на проход через городские ворота в средние века; государственный документ, удостоверяющий личность и гражданство владельца при пересечении границ государств и пребывании за границей. Паспорт означает принадлежность к гражданству государства, но не обязательно указывает на проживание на его территории.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23DAF99-6B93-467D-9A66-7832F98AA7B4}" type="parTrans" cxnId="{1EC63BB9-33F8-46AF-ACFD-A0C335260F17}">
      <dgm:prSet/>
      <dgm:spPr/>
      <dgm:t>
        <a:bodyPr/>
        <a:lstStyle/>
        <a:p>
          <a:endParaRPr lang="ru-RU"/>
        </a:p>
      </dgm:t>
    </dgm:pt>
    <dgm:pt modelId="{5D744F20-5B7F-41F2-9FE8-31C03644E99D}" type="sibTrans" cxnId="{1EC63BB9-33F8-46AF-ACFD-A0C335260F17}">
      <dgm:prSet/>
      <dgm:spPr/>
      <dgm:t>
        <a:bodyPr/>
        <a:lstStyle/>
        <a:p>
          <a:endParaRPr lang="ru-RU"/>
        </a:p>
      </dgm:t>
    </dgm:pt>
    <dgm:pt modelId="{8DED1F49-F985-48C4-AE69-F2F368CC1638}" type="pres">
      <dgm:prSet presAssocID="{392A265B-138F-41D7-BB94-F05A5190BD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FB56B-23AD-48CA-95D7-44E83213F2F5}" type="pres">
      <dgm:prSet presAssocID="{98CE945D-C61A-43CB-8FC7-4ED89F08BCFB}" presName="parentText" presStyleLbl="node1" presStyleIdx="0" presStyleCnt="1" custScaleY="57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C63BB9-33F8-46AF-ACFD-A0C335260F17}" srcId="{392A265B-138F-41D7-BB94-F05A5190BDE8}" destId="{98CE945D-C61A-43CB-8FC7-4ED89F08BCFB}" srcOrd="0" destOrd="0" parTransId="{423DAF99-6B93-467D-9A66-7832F98AA7B4}" sibTransId="{5D744F20-5B7F-41F2-9FE8-31C03644E99D}"/>
    <dgm:cxn modelId="{A3009DD5-AEDA-4950-BC0B-BA175D150E5A}" type="presOf" srcId="{98CE945D-C61A-43CB-8FC7-4ED89F08BCFB}" destId="{AA3FB56B-23AD-48CA-95D7-44E83213F2F5}" srcOrd="0" destOrd="0" presId="urn:microsoft.com/office/officeart/2005/8/layout/vList2"/>
    <dgm:cxn modelId="{8C1C0369-D8D5-419F-B99C-D70E820DE9EF}" type="presOf" srcId="{392A265B-138F-41D7-BB94-F05A5190BDE8}" destId="{8DED1F49-F985-48C4-AE69-F2F368CC1638}" srcOrd="0" destOrd="0" presId="urn:microsoft.com/office/officeart/2005/8/layout/vList2"/>
    <dgm:cxn modelId="{6A4547DD-70FF-4272-A8C1-DD33A72C1560}" type="presParOf" srcId="{8DED1F49-F985-48C4-AE69-F2F368CC1638}" destId="{AA3FB56B-23AD-48CA-95D7-44E83213F2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8BD31-857C-4929-8F77-75B757557382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FA3393-CACA-47C8-B97A-D445D9AF82D3}">
      <dgm:prSet phldrT="[Текст]"/>
      <dgm:spPr/>
      <dgm:t>
        <a:bodyPr/>
        <a:lstStyle/>
        <a:p>
          <a:r>
            <a:rPr lang="ru-RU" dirty="0" smtClean="0"/>
            <a:t>Людовик </a:t>
          </a:r>
          <a:r>
            <a:rPr lang="en-US" dirty="0" smtClean="0"/>
            <a:t>XIV</a:t>
          </a:r>
          <a:endParaRPr lang="ru-RU" dirty="0"/>
        </a:p>
      </dgm:t>
    </dgm:pt>
    <dgm:pt modelId="{29D55A23-A0C8-4E19-9032-71D482B3CEBA}" type="parTrans" cxnId="{E974F990-7633-46FE-9A38-16177BA71F19}">
      <dgm:prSet/>
      <dgm:spPr/>
      <dgm:t>
        <a:bodyPr/>
        <a:lstStyle/>
        <a:p>
          <a:endParaRPr lang="ru-RU"/>
        </a:p>
      </dgm:t>
    </dgm:pt>
    <dgm:pt modelId="{F944C22B-2F1D-42A8-BFB8-5D8A7AA3D415}" type="sibTrans" cxnId="{E974F990-7633-46FE-9A38-16177BA71F19}">
      <dgm:prSet/>
      <dgm:spPr/>
      <dgm:t>
        <a:bodyPr/>
        <a:lstStyle/>
        <a:p>
          <a:endParaRPr lang="ru-RU"/>
        </a:p>
      </dgm:t>
    </dgm:pt>
    <dgm:pt modelId="{FAECDDC0-76FB-4311-B73A-715B6C988F8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Большинство его путешествующих подданных предпочитали выбираться из Франции морским путем, поэтому  документы им были нужны для того, чтобы «пройти через порт», по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французски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en-US" i="1" dirty="0" err="1" smtClean="0">
              <a:latin typeface="Times New Roman" pitchFamily="18" charset="0"/>
              <a:cs typeface="Times New Roman" pitchFamily="18" charset="0"/>
            </a:rPr>
            <a:t>passe</a:t>
          </a:r>
          <a:r>
            <a:rPr lang="en-US" i="1" dirty="0" smtClean="0">
              <a:latin typeface="Times New Roman" pitchFamily="18" charset="0"/>
              <a:cs typeface="Times New Roman" pitchFamily="18" charset="0"/>
            </a:rPr>
            <a:t> port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5CA6B2E9-36F2-46ED-8C08-7EFDABBA9F2F}" type="parTrans" cxnId="{C2A7DA6C-9558-4BB3-B80B-9E3045557F3C}">
      <dgm:prSet/>
      <dgm:spPr/>
      <dgm:t>
        <a:bodyPr/>
        <a:lstStyle/>
        <a:p>
          <a:endParaRPr lang="ru-RU"/>
        </a:p>
      </dgm:t>
    </dgm:pt>
    <dgm:pt modelId="{B3D4494F-5706-41A0-93E4-A4784D76BDA8}" type="sibTrans" cxnId="{C2A7DA6C-9558-4BB3-B80B-9E3045557F3C}">
      <dgm:prSet/>
      <dgm:spPr/>
      <dgm:t>
        <a:bodyPr/>
        <a:lstStyle/>
        <a:p>
          <a:endParaRPr lang="ru-RU"/>
        </a:p>
      </dgm:t>
    </dgm:pt>
    <dgm:pt modelId="{4BEA77CE-89D7-41B2-812F-1B2C8833A5C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Король, как и положено ,собственноручно заверял дорожные удостоверения, а выражение «пасе порт», часто повторяющееся в них, привело к тому, что дорожные бумаги с подписью Людовика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XIV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народе так и прозвали – 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«паспорт».</a:t>
          </a:r>
          <a:endParaRPr lang="ru-RU" dirty="0"/>
        </a:p>
      </dgm:t>
    </dgm:pt>
    <dgm:pt modelId="{FAE11809-5140-416B-AECB-9244B2C48775}" type="parTrans" cxnId="{8E2CC5E5-3584-4D0C-B8E1-3C30789ABBE2}">
      <dgm:prSet/>
      <dgm:spPr/>
      <dgm:t>
        <a:bodyPr/>
        <a:lstStyle/>
        <a:p>
          <a:endParaRPr lang="ru-RU"/>
        </a:p>
      </dgm:t>
    </dgm:pt>
    <dgm:pt modelId="{0371B3ED-55E1-4296-90EB-227E0A069F12}" type="sibTrans" cxnId="{8E2CC5E5-3584-4D0C-B8E1-3C30789ABBE2}">
      <dgm:prSet/>
      <dgm:spPr/>
      <dgm:t>
        <a:bodyPr/>
        <a:lstStyle/>
        <a:p>
          <a:endParaRPr lang="ru-RU"/>
        </a:p>
      </dgm:t>
    </dgm:pt>
    <dgm:pt modelId="{1D48A4D3-45CA-46AB-AEFE-9000502CDF8A}" type="pres">
      <dgm:prSet presAssocID="{56D8BD31-857C-4929-8F77-75B7575573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7EBB3C-AAF0-4D79-BF3C-CB742477E56B}" type="pres">
      <dgm:prSet presAssocID="{06FA3393-CACA-47C8-B97A-D445D9AF82D3}" presName="comp" presStyleCnt="0"/>
      <dgm:spPr/>
    </dgm:pt>
    <dgm:pt modelId="{FDCCBEBF-85AB-4015-85C8-BB30362A812E}" type="pres">
      <dgm:prSet presAssocID="{06FA3393-CACA-47C8-B97A-D445D9AF82D3}" presName="box" presStyleLbl="node1" presStyleIdx="0" presStyleCnt="1" custLinFactNeighborY="-8768"/>
      <dgm:spPr/>
      <dgm:t>
        <a:bodyPr/>
        <a:lstStyle/>
        <a:p>
          <a:endParaRPr lang="ru-RU"/>
        </a:p>
      </dgm:t>
    </dgm:pt>
    <dgm:pt modelId="{EB0C36C3-E233-4D50-8ECF-287A1DA1B70A}" type="pres">
      <dgm:prSet presAssocID="{06FA3393-CACA-47C8-B97A-D445D9AF82D3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216CB8-670C-462A-A75E-0FD91C56EB8E}" type="pres">
      <dgm:prSet presAssocID="{06FA3393-CACA-47C8-B97A-D445D9AF82D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BCE634-F61D-4368-B680-6093C6D3A94D}" type="presOf" srcId="{4BEA77CE-89D7-41B2-812F-1B2C8833A5CB}" destId="{CD216CB8-670C-462A-A75E-0FD91C56EB8E}" srcOrd="1" destOrd="2" presId="urn:microsoft.com/office/officeart/2005/8/layout/vList4"/>
    <dgm:cxn modelId="{095DE4D7-93D5-4BC8-B18A-F0CCD8493BF7}" type="presOf" srcId="{FAECDDC0-76FB-4311-B73A-715B6C988F88}" destId="{CD216CB8-670C-462A-A75E-0FD91C56EB8E}" srcOrd="1" destOrd="1" presId="urn:microsoft.com/office/officeart/2005/8/layout/vList4"/>
    <dgm:cxn modelId="{45778A68-CAC3-4508-97FF-04E2D723ACBC}" type="presOf" srcId="{06FA3393-CACA-47C8-B97A-D445D9AF82D3}" destId="{FDCCBEBF-85AB-4015-85C8-BB30362A812E}" srcOrd="0" destOrd="0" presId="urn:microsoft.com/office/officeart/2005/8/layout/vList4"/>
    <dgm:cxn modelId="{0AF5D56D-9C71-4BF5-B3CE-A9123D740963}" type="presOf" srcId="{4BEA77CE-89D7-41B2-812F-1B2C8833A5CB}" destId="{FDCCBEBF-85AB-4015-85C8-BB30362A812E}" srcOrd="0" destOrd="2" presId="urn:microsoft.com/office/officeart/2005/8/layout/vList4"/>
    <dgm:cxn modelId="{4C7DE65D-7C2C-4E5F-99CE-CC20681E3E8A}" type="presOf" srcId="{FAECDDC0-76FB-4311-B73A-715B6C988F88}" destId="{FDCCBEBF-85AB-4015-85C8-BB30362A812E}" srcOrd="0" destOrd="1" presId="urn:microsoft.com/office/officeart/2005/8/layout/vList4"/>
    <dgm:cxn modelId="{4859ADD6-87A6-4315-9F6E-EFAF6C8724FD}" type="presOf" srcId="{56D8BD31-857C-4929-8F77-75B757557382}" destId="{1D48A4D3-45CA-46AB-AEFE-9000502CDF8A}" srcOrd="0" destOrd="0" presId="urn:microsoft.com/office/officeart/2005/8/layout/vList4"/>
    <dgm:cxn modelId="{C2A7DA6C-9558-4BB3-B80B-9E3045557F3C}" srcId="{06FA3393-CACA-47C8-B97A-D445D9AF82D3}" destId="{FAECDDC0-76FB-4311-B73A-715B6C988F88}" srcOrd="0" destOrd="0" parTransId="{5CA6B2E9-36F2-46ED-8C08-7EFDABBA9F2F}" sibTransId="{B3D4494F-5706-41A0-93E4-A4784D76BDA8}"/>
    <dgm:cxn modelId="{8E2CC5E5-3584-4D0C-B8E1-3C30789ABBE2}" srcId="{06FA3393-CACA-47C8-B97A-D445D9AF82D3}" destId="{4BEA77CE-89D7-41B2-812F-1B2C8833A5CB}" srcOrd="1" destOrd="0" parTransId="{FAE11809-5140-416B-AECB-9244B2C48775}" sibTransId="{0371B3ED-55E1-4296-90EB-227E0A069F12}"/>
    <dgm:cxn modelId="{E974F990-7633-46FE-9A38-16177BA71F19}" srcId="{56D8BD31-857C-4929-8F77-75B757557382}" destId="{06FA3393-CACA-47C8-B97A-D445D9AF82D3}" srcOrd="0" destOrd="0" parTransId="{29D55A23-A0C8-4E19-9032-71D482B3CEBA}" sibTransId="{F944C22B-2F1D-42A8-BFB8-5D8A7AA3D415}"/>
    <dgm:cxn modelId="{722B891F-8560-4F65-A22E-385E9FBE943C}" type="presOf" srcId="{06FA3393-CACA-47C8-B97A-D445D9AF82D3}" destId="{CD216CB8-670C-462A-A75E-0FD91C56EB8E}" srcOrd="1" destOrd="0" presId="urn:microsoft.com/office/officeart/2005/8/layout/vList4"/>
    <dgm:cxn modelId="{25CB23A5-0C10-49B3-8B59-2869B5851F8F}" type="presParOf" srcId="{1D48A4D3-45CA-46AB-AEFE-9000502CDF8A}" destId="{EE7EBB3C-AAF0-4D79-BF3C-CB742477E56B}" srcOrd="0" destOrd="0" presId="urn:microsoft.com/office/officeart/2005/8/layout/vList4"/>
    <dgm:cxn modelId="{33141706-DB12-445C-92B7-90C71CC7D5D8}" type="presParOf" srcId="{EE7EBB3C-AAF0-4D79-BF3C-CB742477E56B}" destId="{FDCCBEBF-85AB-4015-85C8-BB30362A812E}" srcOrd="0" destOrd="0" presId="urn:microsoft.com/office/officeart/2005/8/layout/vList4"/>
    <dgm:cxn modelId="{E4B6A54F-D768-4888-8B70-2979F68D66FD}" type="presParOf" srcId="{EE7EBB3C-AAF0-4D79-BF3C-CB742477E56B}" destId="{EB0C36C3-E233-4D50-8ECF-287A1DA1B70A}" srcOrd="1" destOrd="0" presId="urn:microsoft.com/office/officeart/2005/8/layout/vList4"/>
    <dgm:cxn modelId="{1480CA11-1EB0-4096-8604-1AE366AD8FF8}" type="presParOf" srcId="{EE7EBB3C-AAF0-4D79-BF3C-CB742477E56B}" destId="{CD216CB8-670C-462A-A75E-0FD91C56EB8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B51E2D-F1DE-47D0-87AE-EF0687B4EECF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5D84B1-AB83-46FD-A3A7-98D76C239831}">
      <dgm:prSet phldrT="[Текст]"/>
      <dgm:spPr/>
      <dgm:t>
        <a:bodyPr/>
        <a:lstStyle/>
        <a:p>
          <a:r>
            <a:rPr lang="ru-RU" dirty="0" smtClean="0"/>
            <a:t>Паспорт гражданина РФ является основным документом, удостоверяющим личность гражданина РФ на территории Российской Федерации.</a:t>
          </a:r>
        </a:p>
      </dgm:t>
    </dgm:pt>
    <dgm:pt modelId="{6BBACABA-6CA1-453D-9460-A1BA62542329}" type="parTrans" cxnId="{53D9F053-0896-4E3A-8DE1-DEDE4BCB6310}">
      <dgm:prSet/>
      <dgm:spPr/>
      <dgm:t>
        <a:bodyPr/>
        <a:lstStyle/>
        <a:p>
          <a:endParaRPr lang="ru-RU"/>
        </a:p>
      </dgm:t>
    </dgm:pt>
    <dgm:pt modelId="{0E2D023C-9059-4471-8757-4154392536B6}" type="sibTrans" cxnId="{53D9F053-0896-4E3A-8DE1-DEDE4BCB6310}">
      <dgm:prSet/>
      <dgm:spPr/>
      <dgm:t>
        <a:bodyPr/>
        <a:lstStyle/>
        <a:p>
          <a:endParaRPr lang="ru-RU"/>
        </a:p>
      </dgm:t>
    </dgm:pt>
    <dgm:pt modelId="{D1CBEC08-211A-49EA-858F-BCB4C6E7E317}">
      <dgm:prSet phldrT="[Текст]"/>
      <dgm:spPr/>
      <dgm:t>
        <a:bodyPr/>
        <a:lstStyle/>
        <a:p>
          <a:r>
            <a:rPr lang="ru-RU" dirty="0" smtClean="0"/>
            <a:t>Паспорт обязаны иметь все граждане РФ, достигшие 14-летнего </a:t>
          </a:r>
          <a:r>
            <a:rPr lang="ru-RU" dirty="0" err="1" smtClean="0"/>
            <a:t>возроста</a:t>
          </a:r>
          <a:r>
            <a:rPr lang="ru-RU" dirty="0" smtClean="0"/>
            <a:t> и проживающие на территории Российской Федерации</a:t>
          </a:r>
          <a:endParaRPr lang="ru-RU" dirty="0"/>
        </a:p>
      </dgm:t>
    </dgm:pt>
    <dgm:pt modelId="{396500FB-8606-49A7-8A98-6B727BD31233}" type="parTrans" cxnId="{4DA6BBDA-575D-4646-A98F-AEC16574D7A0}">
      <dgm:prSet/>
      <dgm:spPr/>
      <dgm:t>
        <a:bodyPr/>
        <a:lstStyle/>
        <a:p>
          <a:endParaRPr lang="ru-RU"/>
        </a:p>
      </dgm:t>
    </dgm:pt>
    <dgm:pt modelId="{6B9107E4-A6DA-4CF5-9325-9EC83987DD67}" type="sibTrans" cxnId="{4DA6BBDA-575D-4646-A98F-AEC16574D7A0}">
      <dgm:prSet/>
      <dgm:spPr/>
      <dgm:t>
        <a:bodyPr/>
        <a:lstStyle/>
        <a:p>
          <a:endParaRPr lang="ru-RU"/>
        </a:p>
      </dgm:t>
    </dgm:pt>
    <dgm:pt modelId="{FFACF4D8-A092-46E5-8460-7189CABA2F3A}" type="pres">
      <dgm:prSet presAssocID="{7BB51E2D-F1DE-47D0-87AE-EF0687B4EEC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6CE6FF-257C-486B-AFE7-37A8F25CF7E3}" type="pres">
      <dgm:prSet presAssocID="{AF5D84B1-AB83-46FD-A3A7-98D76C239831}" presName="comp" presStyleCnt="0"/>
      <dgm:spPr/>
    </dgm:pt>
    <dgm:pt modelId="{2833AD27-7447-484A-BFDF-3AABE488F942}" type="pres">
      <dgm:prSet presAssocID="{AF5D84B1-AB83-46FD-A3A7-98D76C239831}" presName="box" presStyleLbl="node1" presStyleIdx="0" presStyleCnt="2" custLinFactNeighborY="-74436"/>
      <dgm:spPr/>
      <dgm:t>
        <a:bodyPr/>
        <a:lstStyle/>
        <a:p>
          <a:endParaRPr lang="ru-RU"/>
        </a:p>
      </dgm:t>
    </dgm:pt>
    <dgm:pt modelId="{8A9D373C-F19F-49FC-8C66-F49FB31058C2}" type="pres">
      <dgm:prSet presAssocID="{AF5D84B1-AB83-46FD-A3A7-98D76C239831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058EA6-346C-4CCA-B2A3-AB66C0191487}" type="pres">
      <dgm:prSet presAssocID="{AF5D84B1-AB83-46FD-A3A7-98D76C23983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B9E63-C683-4BE6-B99A-3337357C2AE2}" type="pres">
      <dgm:prSet presAssocID="{0E2D023C-9059-4471-8757-4154392536B6}" presName="spacer" presStyleCnt="0"/>
      <dgm:spPr/>
    </dgm:pt>
    <dgm:pt modelId="{046BCD7B-C654-47BE-8CF0-BDADCA9C076C}" type="pres">
      <dgm:prSet presAssocID="{D1CBEC08-211A-49EA-858F-BCB4C6E7E317}" presName="comp" presStyleCnt="0"/>
      <dgm:spPr/>
    </dgm:pt>
    <dgm:pt modelId="{88D17E4E-5BA1-4881-A388-2579DDE0E84D}" type="pres">
      <dgm:prSet presAssocID="{D1CBEC08-211A-49EA-858F-BCB4C6E7E317}" presName="box" presStyleLbl="node1" presStyleIdx="1" presStyleCnt="2"/>
      <dgm:spPr/>
      <dgm:t>
        <a:bodyPr/>
        <a:lstStyle/>
        <a:p>
          <a:endParaRPr lang="ru-RU"/>
        </a:p>
      </dgm:t>
    </dgm:pt>
    <dgm:pt modelId="{CDA54F7B-B98A-4A71-8926-056D20FDEF92}" type="pres">
      <dgm:prSet presAssocID="{D1CBEC08-211A-49EA-858F-BCB4C6E7E317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779E1C-40FA-463F-87F7-3849D56B71F1}" type="pres">
      <dgm:prSet presAssocID="{D1CBEC08-211A-49EA-858F-BCB4C6E7E31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6BBDA-575D-4646-A98F-AEC16574D7A0}" srcId="{7BB51E2D-F1DE-47D0-87AE-EF0687B4EECF}" destId="{D1CBEC08-211A-49EA-858F-BCB4C6E7E317}" srcOrd="1" destOrd="0" parTransId="{396500FB-8606-49A7-8A98-6B727BD31233}" sibTransId="{6B9107E4-A6DA-4CF5-9325-9EC83987DD67}"/>
    <dgm:cxn modelId="{53D9F053-0896-4E3A-8DE1-DEDE4BCB6310}" srcId="{7BB51E2D-F1DE-47D0-87AE-EF0687B4EECF}" destId="{AF5D84B1-AB83-46FD-A3A7-98D76C239831}" srcOrd="0" destOrd="0" parTransId="{6BBACABA-6CA1-453D-9460-A1BA62542329}" sibTransId="{0E2D023C-9059-4471-8757-4154392536B6}"/>
    <dgm:cxn modelId="{4EF46811-5B07-4CC3-9042-4FBC40038ABC}" type="presOf" srcId="{D1CBEC08-211A-49EA-858F-BCB4C6E7E317}" destId="{88D17E4E-5BA1-4881-A388-2579DDE0E84D}" srcOrd="0" destOrd="0" presId="urn:microsoft.com/office/officeart/2005/8/layout/vList4"/>
    <dgm:cxn modelId="{5E7F1622-6662-43C0-9B53-30A8A7A9314F}" type="presOf" srcId="{7BB51E2D-F1DE-47D0-87AE-EF0687B4EECF}" destId="{FFACF4D8-A092-46E5-8460-7189CABA2F3A}" srcOrd="0" destOrd="0" presId="urn:microsoft.com/office/officeart/2005/8/layout/vList4"/>
    <dgm:cxn modelId="{14CF6A7C-0EED-42A1-B037-A5D97F245DE3}" type="presOf" srcId="{D1CBEC08-211A-49EA-858F-BCB4C6E7E317}" destId="{A9779E1C-40FA-463F-87F7-3849D56B71F1}" srcOrd="1" destOrd="0" presId="urn:microsoft.com/office/officeart/2005/8/layout/vList4"/>
    <dgm:cxn modelId="{D16F96D8-ED42-42C7-A8BD-220FE9537570}" type="presOf" srcId="{AF5D84B1-AB83-46FD-A3A7-98D76C239831}" destId="{2833AD27-7447-484A-BFDF-3AABE488F942}" srcOrd="0" destOrd="0" presId="urn:microsoft.com/office/officeart/2005/8/layout/vList4"/>
    <dgm:cxn modelId="{295E9DD8-53E1-434C-8682-765A567D33D0}" type="presOf" srcId="{AF5D84B1-AB83-46FD-A3A7-98D76C239831}" destId="{4B058EA6-346C-4CCA-B2A3-AB66C0191487}" srcOrd="1" destOrd="0" presId="urn:microsoft.com/office/officeart/2005/8/layout/vList4"/>
    <dgm:cxn modelId="{8C2202F4-433D-4304-AD74-C22424892F2F}" type="presParOf" srcId="{FFACF4D8-A092-46E5-8460-7189CABA2F3A}" destId="{326CE6FF-257C-486B-AFE7-37A8F25CF7E3}" srcOrd="0" destOrd="0" presId="urn:microsoft.com/office/officeart/2005/8/layout/vList4"/>
    <dgm:cxn modelId="{78167B91-E8B8-4758-9966-F91FF80A0598}" type="presParOf" srcId="{326CE6FF-257C-486B-AFE7-37A8F25CF7E3}" destId="{2833AD27-7447-484A-BFDF-3AABE488F942}" srcOrd="0" destOrd="0" presId="urn:microsoft.com/office/officeart/2005/8/layout/vList4"/>
    <dgm:cxn modelId="{0BAACE60-2AC4-4F99-A532-57FDE9D1E2B6}" type="presParOf" srcId="{326CE6FF-257C-486B-AFE7-37A8F25CF7E3}" destId="{8A9D373C-F19F-49FC-8C66-F49FB31058C2}" srcOrd="1" destOrd="0" presId="urn:microsoft.com/office/officeart/2005/8/layout/vList4"/>
    <dgm:cxn modelId="{771EF47C-14DB-4F92-9CEB-4C8594330371}" type="presParOf" srcId="{326CE6FF-257C-486B-AFE7-37A8F25CF7E3}" destId="{4B058EA6-346C-4CCA-B2A3-AB66C0191487}" srcOrd="2" destOrd="0" presId="urn:microsoft.com/office/officeart/2005/8/layout/vList4"/>
    <dgm:cxn modelId="{0D3F1CA3-BB8D-4449-AF04-BE5ADC23073F}" type="presParOf" srcId="{FFACF4D8-A092-46E5-8460-7189CABA2F3A}" destId="{990B9E63-C683-4BE6-B99A-3337357C2AE2}" srcOrd="1" destOrd="0" presId="urn:microsoft.com/office/officeart/2005/8/layout/vList4"/>
    <dgm:cxn modelId="{7CA2192F-DBEA-4881-8DCC-D14B33E1E65F}" type="presParOf" srcId="{FFACF4D8-A092-46E5-8460-7189CABA2F3A}" destId="{046BCD7B-C654-47BE-8CF0-BDADCA9C076C}" srcOrd="2" destOrd="0" presId="urn:microsoft.com/office/officeart/2005/8/layout/vList4"/>
    <dgm:cxn modelId="{034A79BD-5252-4EA9-9F6D-B89038B8ACF3}" type="presParOf" srcId="{046BCD7B-C654-47BE-8CF0-BDADCA9C076C}" destId="{88D17E4E-5BA1-4881-A388-2579DDE0E84D}" srcOrd="0" destOrd="0" presId="urn:microsoft.com/office/officeart/2005/8/layout/vList4"/>
    <dgm:cxn modelId="{921A4C71-82AB-4AC0-ADC2-58186C27C47F}" type="presParOf" srcId="{046BCD7B-C654-47BE-8CF0-BDADCA9C076C}" destId="{CDA54F7B-B98A-4A71-8926-056D20FDEF92}" srcOrd="1" destOrd="0" presId="urn:microsoft.com/office/officeart/2005/8/layout/vList4"/>
    <dgm:cxn modelId="{4775CE98-66CF-4375-B557-6DDEACFA8080}" type="presParOf" srcId="{046BCD7B-C654-47BE-8CF0-BDADCA9C076C}" destId="{A9779E1C-40FA-463F-87F7-3849D56B71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2DDCDE-293F-40DE-BDF6-C0F5FDDDE819}">
      <dsp:nvSpPr>
        <dsp:cNvPr id="0" name=""/>
        <dsp:cNvSpPr/>
      </dsp:nvSpPr>
      <dsp:spPr>
        <a:xfrm>
          <a:off x="0" y="0"/>
          <a:ext cx="9144000" cy="170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Красный геральдический щит с золотым двуглавым орлом. Орел увенчан двумя малыми и одной большой коронами, соединенными лентой. В правой лапе орла- скипетр, в левой держава. На груди орла, в красном щите, - всадник на коне, поражающий копьем черного дракона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9456" y="0"/>
        <a:ext cx="7144543" cy="1706562"/>
      </dsp:txXfrm>
    </dsp:sp>
    <dsp:sp modelId="{C5072F83-C93F-4B2E-9BB5-FD60AB53EFA8}">
      <dsp:nvSpPr>
        <dsp:cNvPr id="0" name=""/>
        <dsp:cNvSpPr/>
      </dsp:nvSpPr>
      <dsp:spPr>
        <a:xfrm>
          <a:off x="478434" y="170656"/>
          <a:ext cx="1213244" cy="13652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E39ACF-48DF-4E17-AEAB-14FE965F53B9}">
      <dsp:nvSpPr>
        <dsp:cNvPr id="0" name=""/>
        <dsp:cNvSpPr/>
      </dsp:nvSpPr>
      <dsp:spPr>
        <a:xfrm>
          <a:off x="0" y="1877218"/>
          <a:ext cx="9144000" cy="170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Прямоугольное полотнище из трех равновеликих горизонтальных полос: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Верхней – белого цвета(мир, чистота, непорочность, совершенство);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Средней – синего  цвета (вера, верность, постоянство);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нижней – красного цвета (энергия, сила, кровь, пролитая за Отечество)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9456" y="1877218"/>
        <a:ext cx="7144543" cy="1706562"/>
      </dsp:txXfrm>
    </dsp:sp>
    <dsp:sp modelId="{F5840C27-2093-4AF8-8755-BBBBC3499393}">
      <dsp:nvSpPr>
        <dsp:cNvPr id="0" name=""/>
        <dsp:cNvSpPr/>
      </dsp:nvSpPr>
      <dsp:spPr>
        <a:xfrm>
          <a:off x="323525" y="2204865"/>
          <a:ext cx="1523061" cy="10512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B635B5-CB5A-44B4-862D-AC3E5218981B}">
      <dsp:nvSpPr>
        <dsp:cNvPr id="0" name=""/>
        <dsp:cNvSpPr/>
      </dsp:nvSpPr>
      <dsp:spPr>
        <a:xfrm>
          <a:off x="0" y="3754437"/>
          <a:ext cx="9144000" cy="170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7 марта 2001 г. Госдума приняла внесенный президентом законопроект о тексте гимна на слова Сергея Михалкова( музыка А. В. Александрова).Закон подписан В. Путиным 22 марта 2001 года и вступил в силу 24 марта 2001 года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9456" y="3754437"/>
        <a:ext cx="7144543" cy="1706562"/>
      </dsp:txXfrm>
    </dsp:sp>
    <dsp:sp modelId="{87A28EE0-BF47-4D17-B4F9-8C6DF7BF4312}">
      <dsp:nvSpPr>
        <dsp:cNvPr id="0" name=""/>
        <dsp:cNvSpPr/>
      </dsp:nvSpPr>
      <dsp:spPr>
        <a:xfrm>
          <a:off x="611561" y="3925093"/>
          <a:ext cx="946989" cy="13652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FB56B-23AD-48CA-95D7-44E83213F2F5}">
      <dsp:nvSpPr>
        <dsp:cNvPr id="0" name=""/>
        <dsp:cNvSpPr/>
      </dsp:nvSpPr>
      <dsp:spPr>
        <a:xfrm>
          <a:off x="0" y="879"/>
          <a:ext cx="9144000" cy="17984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Па́спорт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(фр. </a:t>
          </a:r>
          <a:r>
            <a:rPr lang="fr-FR" sz="2000" i="1" kern="1200" dirty="0" smtClean="0">
              <a:latin typeface="Times New Roman" pitchFamily="18" charset="0"/>
              <a:cs typeface="Times New Roman" pitchFamily="18" charset="0"/>
            </a:rPr>
            <a:t>passeport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итал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 </a:t>
          </a:r>
          <a:r>
            <a:rPr lang="it-IT" sz="2000" i="1" kern="1200" dirty="0" smtClean="0">
              <a:latin typeface="Times New Roman" pitchFamily="18" charset="0"/>
              <a:cs typeface="Times New Roman" pitchFamily="18" charset="0"/>
            </a:rPr>
            <a:t>passaporto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от латинского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passus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(движение) и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porta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(врата)) — разрешение на проход через городские ворота в средние века; государственный документ, удостоверяющий личность и гражданство владельца при пересечении границ государств и пребывании за границей. Паспорт означает принадлежность к гражданству государства, но не обязательно указывает на проживание на его территории.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79"/>
        <a:ext cx="9144000" cy="17984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CCBEBF-85AB-4015-85C8-BB30362A812E}">
      <dsp:nvSpPr>
        <dsp:cNvPr id="0" name=""/>
        <dsp:cNvSpPr/>
      </dsp:nvSpPr>
      <dsp:spPr>
        <a:xfrm>
          <a:off x="0" y="0"/>
          <a:ext cx="9144000" cy="3096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Людовик </a:t>
          </a:r>
          <a:r>
            <a:rPr lang="en-US" sz="2600" kern="1200" dirty="0" smtClean="0"/>
            <a:t>XIV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Большинство его путешествующих подданных предпочитали выбираться из Франции морским путем, поэтому  документы им были нужны для того, чтобы «пройти через порт», по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французски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en-US" sz="2000" i="1" kern="1200" dirty="0" err="1" smtClean="0">
              <a:latin typeface="Times New Roman" pitchFamily="18" charset="0"/>
              <a:cs typeface="Times New Roman" pitchFamily="18" charset="0"/>
            </a:rPr>
            <a:t>passe</a:t>
          </a:r>
          <a:r>
            <a:rPr lang="en-US" sz="2000" i="1" kern="1200" dirty="0" smtClean="0">
              <a:latin typeface="Times New Roman" pitchFamily="18" charset="0"/>
              <a:cs typeface="Times New Roman" pitchFamily="18" charset="0"/>
            </a:rPr>
            <a:t> port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Король, как и положено ,собственноручно заверял дорожные удостоверения, а выражение «пасе порт», часто повторяющееся в них, привело к тому, что дорожные бумаги с подписью Людовика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XIV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 народе так и прозвали – </a:t>
          </a: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«паспорт».</a:t>
          </a:r>
          <a:endParaRPr lang="ru-RU" sz="2000" kern="1200" dirty="0"/>
        </a:p>
      </dsp:txBody>
      <dsp:txXfrm>
        <a:off x="2138434" y="0"/>
        <a:ext cx="7005565" cy="3096344"/>
      </dsp:txXfrm>
    </dsp:sp>
    <dsp:sp modelId="{EB0C36C3-E233-4D50-8ECF-287A1DA1B70A}">
      <dsp:nvSpPr>
        <dsp:cNvPr id="0" name=""/>
        <dsp:cNvSpPr/>
      </dsp:nvSpPr>
      <dsp:spPr>
        <a:xfrm>
          <a:off x="309634" y="309634"/>
          <a:ext cx="1828800" cy="24770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4" name="Picture 3" descr="Swir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912118"/>
            <a:ext cx="9144000" cy="320268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336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email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5/7/2014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pxiv.ucoz.ru/publ/istorii_bit/obychai/pasport/18-1-0-54" TargetMode="External"/><Relationship Id="rId2" Type="http://schemas.openxmlformats.org/officeDocument/2006/relationships/hyperlink" Target="http://www.citizenship.ru/index.php?art=202&amp;no=11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dic.academic.ru/dic.nsf/lower/14100" TargetMode="External"/><Relationship Id="rId4" Type="http://schemas.openxmlformats.org/officeDocument/2006/relationships/hyperlink" Target="http://vse-fms.ru/fms-rossii/istoriya-pasporta-v-rossi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506bca5e2e0a2bf65fdd9e13ee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208912" cy="864096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sz="6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-  гражданин России !</a:t>
            </a:r>
            <a:endParaRPr lang="ru-RU" sz="6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Преподаватель</a:t>
            </a:r>
          </a:p>
          <a:p>
            <a:pPr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истории, обществознания, МХК</a:t>
            </a:r>
          </a:p>
          <a:p>
            <a:pPr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«СОШ № 48» </a:t>
            </a:r>
          </a:p>
          <a:p>
            <a:pPr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Владивостока </a:t>
            </a:r>
          </a:p>
          <a:p>
            <a:pPr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Шабалина Светлана Николаевна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403648" y="6309320"/>
            <a:ext cx="619268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Паспортная книжка 1902 года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</a:t>
            </a:r>
            <a:endParaRPr kumimoji="0" lang="ru-RU" sz="28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1902 паспо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340768"/>
            <a:ext cx="6312024" cy="47636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</a:t>
            </a:r>
            <a:endParaRPr kumimoji="0" lang="ru-RU" sz="28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9144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После победы советской власти паспортная система была отменена, однако уже скоро была сделана первая попытка её восстановления. В июне 1919 г. были введены обязательные "трудовые книжки", которые, так не называясь, фактически были паспортами. В качестве документов, удостоверяющих личность, использовались также </a:t>
            </a:r>
            <a:r>
              <a:rPr lang="ru-RU" b="1" dirty="0" smtClean="0"/>
              <a:t>метрики</a:t>
            </a:r>
            <a:r>
              <a:rPr lang="ru-RU" dirty="0" smtClean="0"/>
              <a:t> и разные </a:t>
            </a:r>
            <a:r>
              <a:rPr lang="ru-RU" b="1" dirty="0" smtClean="0"/>
              <a:t>"мандаты"</a:t>
            </a:r>
            <a:endParaRPr lang="ru-RU" b="1" dirty="0"/>
          </a:p>
        </p:txBody>
      </p:sp>
      <p:pic>
        <p:nvPicPr>
          <p:cNvPr id="41986" name="Picture 2" descr="1919 манда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96952"/>
            <a:ext cx="4464496" cy="348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8" name="Picture 4" descr="1925 мандат ОГП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2924944"/>
            <a:ext cx="428625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</a:t>
            </a:r>
            <a:endParaRPr kumimoji="0" lang="ru-RU" sz="28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9144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Настоящая единообразная паспортная система была введена в СССР постановлением Центрального Исполнительного Комитета и Совета Народных Комиссаров 27 декабря 1932 г., поскольку в ходе индустриализации потребовался административный учет, контроль и регулирование передвижения населения страны из сельских районов в промышленные и обратно (у деревенских жителей паспортов не было!).</a:t>
            </a:r>
            <a:endParaRPr lang="ru-RU" dirty="0"/>
          </a:p>
        </p:txBody>
      </p:sp>
      <p:pic>
        <p:nvPicPr>
          <p:cNvPr id="43010" name="Picture 2" descr="паспорт 1937 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96952"/>
            <a:ext cx="4644008" cy="3287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6519446"/>
            <a:ext cx="464400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Паспорт 1937 г., действителен всего один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паспорт 1946 г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996952"/>
            <a:ext cx="4355976" cy="325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88024" y="6519446"/>
            <a:ext cx="435597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Паспорт выдан в 1941 г., действителен 5 л.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</a:t>
            </a:r>
            <a:endParaRPr kumimoji="0" lang="ru-RU" sz="28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9144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Не получали паспортов военнослужащие (у них эти функции в разное время выполняли книжки красноармейца, военные билеты, удостоверения личности), а также колхозники, учёт которых вёлся по поселённым спискам (у них функции паспорта выполняли разовые справки за подписью председателя сельсовета, колхоза с указанием причин и направления перемещения - практически точная копия древней подорожной грамоты).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6237313"/>
            <a:ext cx="612068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Пример справки сельсовета - "паспорта колхозника" 1944 г.</a:t>
            </a:r>
          </a:p>
        </p:txBody>
      </p:sp>
      <p:pic>
        <p:nvPicPr>
          <p:cNvPr id="46082" name="Picture 2" descr="паспорт колхозни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2852936"/>
            <a:ext cx="4518902" cy="32798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</a:t>
            </a:r>
            <a:endParaRPr kumimoji="0" lang="ru-RU" sz="28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 этого времени паспорта обязаны были иметь все граждане, достигшие 16-летнего возраста и постоянно проживающие в городах, рабочих посёлках, поселках городского типа, новостройках, совхозах, местах расположения машинотракторных станций (МТС), в определённых районах Ленинградской области, на всей территории Московской области и других специально указанных местностях. Выдавались паспорта с обязательной пропиской по месту жительства (при смене места проживания следовало получить временную прописку в течение суток). </a:t>
            </a:r>
            <a:endParaRPr lang="ru-RU" dirty="0"/>
          </a:p>
        </p:txBody>
      </p:sp>
      <p:pic>
        <p:nvPicPr>
          <p:cNvPr id="44034" name="Picture 2" descr="паспорт 1947 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56992"/>
            <a:ext cx="4150940" cy="2872450"/>
          </a:xfrm>
          <a:prstGeom prst="rect">
            <a:avLst/>
          </a:prstGeom>
          <a:noFill/>
        </p:spPr>
      </p:pic>
      <p:pic>
        <p:nvPicPr>
          <p:cNvPr id="44036" name="Picture 4" descr="http://igor-grek.ucoz.ru/_ph/4/2/7222276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356992"/>
            <a:ext cx="3970412" cy="282693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6273225"/>
            <a:ext cx="410445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бессрочный паспорт 1947 г. выданный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Л.И. Брежневу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6273225"/>
            <a:ext cx="396044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паспорт 1950-х гг.  в графе социальное положение – «иждивенка»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</a:t>
            </a:r>
            <a:endParaRPr kumimoji="0" lang="ru-RU" sz="28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00808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 В период 1973-75 гг. впервые паспорта выданы всем гражданам страны</a:t>
            </a:r>
            <a:endParaRPr lang="ru-RU" dirty="0"/>
          </a:p>
        </p:txBody>
      </p:sp>
      <p:pic>
        <p:nvPicPr>
          <p:cNvPr id="45059" name="Picture 3" descr="паспортов ссс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2492896"/>
            <a:ext cx="2458963" cy="351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8" name="Picture 2" descr="паспортов ссс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2492896"/>
            <a:ext cx="2592288" cy="346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 </a:t>
            </a:r>
            <a:endParaRPr kumimoji="0" lang="ru-RU" sz="28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00808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 1997 по 2003 года в России проводился всеобщий обмен советских паспортов образца 1974 г. на новые, российские. Паспорт является основным документом, удостоверяющим личность гражданина на территории Российской федерации, и выдаётся органами внутренних дел по месту жительства.</a:t>
            </a:r>
            <a:endParaRPr lang="ru-RU" dirty="0"/>
          </a:p>
        </p:txBody>
      </p:sp>
      <p:pic>
        <p:nvPicPr>
          <p:cNvPr id="47106" name="Picture 2" descr="http://paspo-rt.narod.ru/olderfiles/1/passpor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3356992"/>
            <a:ext cx="5626922" cy="290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0" y="1844824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http://www.citizenship.ru/index.php?art=202&amp;no=11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http://apxiv.ucoz.ru/publ/istorii_bit/obychai/pasport/18-1-0-54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http://vse-fms.ru/fms-rossii/istoriya-pasporta-v-rossii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http://dic.academic.ru/dic.nsf/lower/14100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C:\Users\Sony\Desktop\918697084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836712"/>
            <a:ext cx="8604448" cy="5026471"/>
          </a:xfrm>
          <a:prstGeom prst="rect">
            <a:avLst/>
          </a:prstGeom>
          <a:noFill/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3492500" y="3213100"/>
            <a:ext cx="2447925" cy="1584325"/>
          </a:xfrm>
          <a:prstGeom prst="flowChartPunchedTap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Самое большое по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площади государство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17,1 млн.кв.км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95536" y="908720"/>
            <a:ext cx="2304480" cy="1800225"/>
          </a:xfrm>
          <a:prstGeom prst="flowChartPunchedTap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Нас 147, 5 млн.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95536" y="2708920"/>
            <a:ext cx="2303909" cy="1728788"/>
          </a:xfrm>
          <a:prstGeom prst="flowChartPunchedTape">
            <a:avLst/>
          </a:prstGeom>
          <a:solidFill>
            <a:srgbClr val="0000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 более 100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национальностей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народностей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95536" y="4509120"/>
            <a:ext cx="2376487" cy="1871663"/>
          </a:xfrm>
          <a:prstGeom prst="flowChartPunchedTape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различаемся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возрасту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6227763" y="1196975"/>
            <a:ext cx="2376487" cy="1800225"/>
          </a:xfrm>
          <a:prstGeom prst="flowChartPunchedTap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различаемся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 профессии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6227763" y="2924175"/>
            <a:ext cx="2376487" cy="1728788"/>
          </a:xfrm>
          <a:prstGeom prst="flowChartPunchedTape">
            <a:avLst/>
          </a:prstGeom>
          <a:solidFill>
            <a:srgbClr val="0000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различаемся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положению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обществе </a:t>
            </a: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6372225" y="4724400"/>
            <a:ext cx="2232025" cy="1871663"/>
          </a:xfrm>
          <a:prstGeom prst="flowChartPunchedTap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различаемся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уровню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доходов 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3491880" y="3212976"/>
            <a:ext cx="2447925" cy="1584325"/>
          </a:xfrm>
          <a:prstGeom prst="flowChartPunchedTap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1187624" y="188640"/>
            <a:ext cx="7345362" cy="64928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нас объединяет ???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1187624" y="188640"/>
            <a:ext cx="7273354" cy="64928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объединяет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95537" y="908720"/>
            <a:ext cx="2304256" cy="1800225"/>
          </a:xfrm>
          <a:prstGeom prst="flowChartPunchedTap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Территория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95537" y="2708920"/>
            <a:ext cx="2304256" cy="1728788"/>
          </a:xfrm>
          <a:prstGeom prst="flowChartPunchedTape">
            <a:avLst/>
          </a:prstGeom>
          <a:solidFill>
            <a:srgbClr val="0000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Органы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Государственной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власти</a:t>
            </a: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395536" y="4509120"/>
            <a:ext cx="2376487" cy="1871663"/>
          </a:xfrm>
          <a:prstGeom prst="flowChartPunchedTap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Законы</a:t>
            </a: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6228184" y="1196752"/>
            <a:ext cx="2376487" cy="1800225"/>
          </a:xfrm>
          <a:prstGeom prst="flowChartPunchedTap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История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6228184" y="2924944"/>
            <a:ext cx="2376487" cy="1728787"/>
          </a:xfrm>
          <a:prstGeom prst="flowChartPunchedTape">
            <a:avLst/>
          </a:prstGeom>
          <a:solidFill>
            <a:srgbClr val="0000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Культура</a:t>
            </a: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6372200" y="4797152"/>
            <a:ext cx="2232025" cy="1871663"/>
          </a:xfrm>
          <a:prstGeom prst="flowChartPunchedTap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Государственный</a:t>
            </a:r>
          </a:p>
          <a:p>
            <a:pPr algn="ctr"/>
            <a:r>
              <a:rPr lang="ru-RU" b="1"/>
              <a:t> язык</a:t>
            </a:r>
          </a:p>
          <a:p>
            <a:pPr algn="ctr"/>
            <a:endParaRPr lang="ru-RU" sz="1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Sony\Desktop\918697084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836712"/>
            <a:ext cx="8604448" cy="5026471"/>
          </a:xfrm>
          <a:prstGeom prst="rect">
            <a:avLst/>
          </a:prstGeom>
          <a:noFill/>
        </p:spPr>
      </p:pic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3491880" y="2564904"/>
            <a:ext cx="2447925" cy="1584325"/>
          </a:xfrm>
          <a:prstGeom prst="flowChartPunchedTap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 rot="693971">
            <a:off x="945215" y="1653252"/>
            <a:ext cx="2202999" cy="72008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Суверенное государство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 rot="693971">
            <a:off x="1021554" y="2633110"/>
            <a:ext cx="2189852" cy="720080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Демократическое государство</a:t>
            </a:r>
            <a:endParaRPr lang="ru-RU" b="1" dirty="0"/>
          </a:p>
        </p:txBody>
      </p:sp>
      <p:sp>
        <p:nvSpPr>
          <p:cNvPr id="6" name="Пятиугольник 5"/>
          <p:cNvSpPr/>
          <p:nvPr/>
        </p:nvSpPr>
        <p:spPr>
          <a:xfrm rot="693971">
            <a:off x="1093562" y="3641222"/>
            <a:ext cx="2189852" cy="72008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Правовое государство</a:t>
            </a:r>
            <a:endParaRPr lang="ru-RU" b="1" dirty="0"/>
          </a:p>
        </p:txBody>
      </p:sp>
      <p:sp>
        <p:nvSpPr>
          <p:cNvPr id="7" name="Пятиугольник 6"/>
          <p:cNvSpPr/>
          <p:nvPr/>
        </p:nvSpPr>
        <p:spPr>
          <a:xfrm rot="20828609" flipH="1">
            <a:off x="6061841" y="3525487"/>
            <a:ext cx="2240480" cy="698987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Федеративное государство</a:t>
            </a:r>
            <a:endParaRPr lang="ru-RU" b="1" dirty="0"/>
          </a:p>
        </p:txBody>
      </p:sp>
      <p:sp>
        <p:nvSpPr>
          <p:cNvPr id="8" name="Пятиугольник 7"/>
          <p:cNvSpPr/>
          <p:nvPr/>
        </p:nvSpPr>
        <p:spPr>
          <a:xfrm rot="20828609" flipH="1">
            <a:off x="6063624" y="2589183"/>
            <a:ext cx="2240480" cy="715010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Социальное государство</a:t>
            </a:r>
            <a:endParaRPr lang="ru-RU" b="1" dirty="0"/>
          </a:p>
        </p:txBody>
      </p:sp>
      <p:sp>
        <p:nvSpPr>
          <p:cNvPr id="9" name="Пятиугольник 8"/>
          <p:cNvSpPr/>
          <p:nvPr/>
        </p:nvSpPr>
        <p:spPr>
          <a:xfrm rot="20828609" flipH="1">
            <a:off x="6133850" y="1653278"/>
            <a:ext cx="2240480" cy="698987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Светское государство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509120"/>
            <a:ext cx="25202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5013176"/>
            <a:ext cx="2520280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Целостное государство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5517232"/>
            <a:ext cx="252028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txBody>
          <a:bodyPr/>
          <a:lstStyle/>
          <a:p>
            <a:r>
              <a:rPr lang="ru-RU" dirty="0" smtClean="0"/>
              <a:t>Государственные символы России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Я – гражданин России!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1556792"/>
            <a:ext cx="7200800" cy="41764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ГРАЖДАНИН - лицо, принадлежащее на правовой основе к определенному государству. Гражданин имеет определенную правоспособность, наделен правами, свободами и обременен обязанностями.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0" y="1340768"/>
          <a:ext cx="914400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0" y="3573016"/>
          <a:ext cx="91440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442798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Начало паспортной системы в России приходится на первую четверть XVIII в. Т.е. как только прорубили окно-порт в Европу, так и ввели паспорта в значении документов на право прохождения (</a:t>
            </a:r>
            <a:r>
              <a:rPr lang="ru-RU" dirty="0" err="1" smtClean="0"/>
              <a:t>pass</a:t>
            </a:r>
            <a:r>
              <a:rPr lang="ru-RU" dirty="0" smtClean="0"/>
              <a:t>) ворот, заставы, порта (</a:t>
            </a:r>
            <a:r>
              <a:rPr lang="ru-RU" dirty="0" err="1" smtClean="0"/>
              <a:t>port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517232"/>
            <a:ext cx="435597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Подорожная грамота, выданная архангелогородским комиссаром Перелешиным плотникам Кинешемского посада Ивану Затыкину и Василию Калинину:</a:t>
            </a:r>
            <a:endParaRPr lang="ru-RU" sz="1600" b="1" dirty="0"/>
          </a:p>
        </p:txBody>
      </p:sp>
      <p:pic>
        <p:nvPicPr>
          <p:cNvPr id="36866" name="Picture 2" descr="паспорт подорожная грамо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412776"/>
            <a:ext cx="4386949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3140968"/>
            <a:ext cx="442798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 1719 года по указу Петра I в связи с введением рекрутской повинности и подушной подати обязательными стали так называемые "проезжие грамоты", которые с начала XVII в. использовались для путешествий внутри страны. 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07904" y="5661248"/>
            <a:ext cx="525658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Подорожная грамота 1762 г. на проезд из Санкт-Петербурга в Нарву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gor-grek.ucoz.ru/_ph/4/2/7690866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1599546"/>
            <a:ext cx="5201721" cy="341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1556792"/>
            <a:ext cx="3635896" cy="4770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 указу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величества Г[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осуда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рыни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императрицы Екатерины Алексеевны Самодержицы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Всероссiйской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прочая, и прочая, и прочая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санктъ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петербурха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государственной военной коллеги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отправленъ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определения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кделам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внарвской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магистратъ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солдатъ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Иванъ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Бадулкинъ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внарву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чтоб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тамъ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явился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обязанъ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подпискою; того ради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вгороде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назаставахъ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команду имеющим оного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салдата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бадулкина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донарвы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пропускать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беззедержания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сейпашпортъ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приотбыти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санктъ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петербурха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объявить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главнох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полицимейстерской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канцелари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августа 14 дня 1762 г[ода].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пашпорта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г[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осуда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рственной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военной коллеги печать». (Сохранена орфография подлинника.)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 паспорта</a:t>
            </a:r>
            <a:endParaRPr lang="ru-RU" dirty="0"/>
          </a:p>
        </p:txBody>
      </p:sp>
      <p:pic>
        <p:nvPicPr>
          <p:cNvPr id="1026" name="Picture 2" descr="C:\Users\Sony\Desktop\russia-150x86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4312"/>
            <a:ext cx="1368152" cy="784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1268760"/>
            <a:ext cx="73448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С конца XIX в. до 1917 г. паспортная система в России регулировалась законом 1897 г., по которому паспорт в месте постоянного проживания не требовался, но были исключения: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2204864"/>
            <a:ext cx="73448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требовалось иметь паспорта в столицах и приграничных городах, в ряде местностей обязаны были иметь паспорта рабочие фабрик и заводов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3140968"/>
            <a:ext cx="73448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не нужно было иметь паспорт при отлучке из места постоянного жительства в пределах уезда и за его пределами не далее как на 50 вёрст и не более как на 6 месяцев, а также лицам, нанимающимся на сельские работы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4365104"/>
            <a:ext cx="73448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паспорт мужчины записывалась жена, а замужние женщины могли получить отдельные паспорта только с согласия мужей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5013176"/>
            <a:ext cx="73448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неотделённым членам крестьянских семейств, в том числе и совершеннолетним, паспорт выдавался только с согласия хозяина крестьянского двора.</a:t>
            </a:r>
            <a:endParaRPr lang="ru-RU" dirty="0"/>
          </a:p>
        </p:txBody>
      </p:sp>
      <p:pic>
        <p:nvPicPr>
          <p:cNvPr id="17" name="Picture 2" descr="1895 паспортная книж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268760"/>
            <a:ext cx="7416824" cy="500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23528" y="6309320"/>
            <a:ext cx="842493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Паспортная книжка образца 1895 г., выданная жене прапорщика царской армии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42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Тема42</Template>
  <TotalTime>311</TotalTime>
  <Words>996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Тема42</vt:lpstr>
      <vt:lpstr>White with Courier font for code slides</vt:lpstr>
      <vt:lpstr>Трек</vt:lpstr>
      <vt:lpstr>Я -  гражданин России !</vt:lpstr>
      <vt:lpstr>Слайд 2</vt:lpstr>
      <vt:lpstr>Слайд 3</vt:lpstr>
      <vt:lpstr>Государственные символы России</vt:lpstr>
      <vt:lpstr>Я – гражданин России!</vt:lpstr>
      <vt:lpstr>История паспорта</vt:lpstr>
      <vt:lpstr>История паспорта</vt:lpstr>
      <vt:lpstr>История паспорта</vt:lpstr>
      <vt:lpstr>История паспорта</vt:lpstr>
      <vt:lpstr>История паспорта</vt:lpstr>
      <vt:lpstr>История паспорта</vt:lpstr>
      <vt:lpstr>История паспорта</vt:lpstr>
      <vt:lpstr>История паспорта</vt:lpstr>
      <vt:lpstr>История паспорта</vt:lpstr>
      <vt:lpstr>История паспорта</vt:lpstr>
      <vt:lpstr>История паспорта</vt:lpstr>
      <vt:lpstr>История паспорта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-  гражданин России !</dc:title>
  <dc:creator>Sony</dc:creator>
  <cp:lastModifiedBy>Sony</cp:lastModifiedBy>
  <cp:revision>33</cp:revision>
  <dcterms:created xsi:type="dcterms:W3CDTF">2014-05-06T08:59:55Z</dcterms:created>
  <dcterms:modified xsi:type="dcterms:W3CDTF">2014-05-07T12:20:01Z</dcterms:modified>
</cp:coreProperties>
</file>