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3" r:id="rId5"/>
    <p:sldId id="267" r:id="rId6"/>
    <p:sldId id="269" r:id="rId7"/>
    <p:sldId id="270" r:id="rId8"/>
    <p:sldId id="271"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E1E48D8-2BEE-443A-B618-BE6B3CB0DBD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E48D8-2BEE-443A-B618-BE6B3CB0DBD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E48D8-2BEE-443A-B618-BE6B3CB0DBD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E1E48D8-2BEE-443A-B618-BE6B3CB0DBD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E1E48D8-2BEE-443A-B618-BE6B3CB0DBDB}"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E1E48D8-2BEE-443A-B618-BE6B3CB0DBD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E1E48D8-2BEE-443A-B618-BE6B3CB0DBDB}"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1E48D8-2BEE-443A-B618-BE6B3CB0DBD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1E48D8-2BEE-443A-B618-BE6B3CB0DBD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1E48D8-2BEE-443A-B618-BE6B3CB0DBD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15EA572D-1C02-4354-95F2-A99533698645}" type="datetimeFigureOut">
              <a:rPr lang="ru-RU" smtClean="0"/>
              <a:pPr/>
              <a:t>08.05.2014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E1E48D8-2BEE-443A-B618-BE6B3CB0DBDB}"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5EA572D-1C02-4354-95F2-A99533698645}" type="datetimeFigureOut">
              <a:rPr lang="ru-RU" smtClean="0"/>
              <a:pPr/>
              <a:t>08.05.2014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E1E48D8-2BEE-443A-B618-BE6B3CB0DBDB}"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2214554"/>
            <a:ext cx="8458200" cy="214314"/>
          </a:xfrm>
        </p:spPr>
        <p:txBody>
          <a:bodyPr>
            <a:normAutofit fontScale="90000"/>
          </a:bodyPr>
          <a:lstStyle/>
          <a:p>
            <a:r>
              <a:rPr lang="ru-RU" dirty="0" smtClean="0"/>
              <a:t>Из опыта работы </a:t>
            </a:r>
            <a:br>
              <a:rPr lang="ru-RU" dirty="0" smtClean="0"/>
            </a:br>
            <a:r>
              <a:rPr lang="ru-RU" dirty="0" smtClean="0"/>
              <a:t>по профилактике правонарушений</a:t>
            </a:r>
            <a:br>
              <a:rPr lang="ru-RU" dirty="0" smtClean="0"/>
            </a:br>
            <a:endParaRPr lang="ru-RU" dirty="0"/>
          </a:p>
        </p:txBody>
      </p:sp>
      <p:sp>
        <p:nvSpPr>
          <p:cNvPr id="3" name="Подзаголовок 2"/>
          <p:cNvSpPr>
            <a:spLocks noGrp="1"/>
          </p:cNvSpPr>
          <p:nvPr>
            <p:ph type="subTitle" idx="1"/>
          </p:nvPr>
        </p:nvSpPr>
        <p:spPr/>
        <p:txBody>
          <a:bodyPr>
            <a:normAutofit/>
          </a:bodyPr>
          <a:lstStyle/>
          <a:p>
            <a:r>
              <a:rPr lang="ru-RU" sz="3600" b="1" dirty="0" smtClean="0"/>
              <a:t>Изучаем Конституцию РФ </a:t>
            </a:r>
            <a:endParaRPr lang="ru-RU" sz="3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Статья </a:t>
            </a:r>
            <a:r>
              <a:rPr lang="ru-RU" b="1" dirty="0" smtClean="0"/>
              <a:t>Статья 38</a:t>
            </a:r>
            <a:br>
              <a:rPr lang="ru-RU" b="1" dirty="0" smtClean="0"/>
            </a:br>
            <a:r>
              <a:rPr lang="ru-RU" sz="1600" dirty="0" smtClean="0"/>
              <a:t>1. Материнство и детство, семья находятся под защитой государства.</a:t>
            </a:r>
            <a:br>
              <a:rPr lang="ru-RU" sz="1600" dirty="0" smtClean="0"/>
            </a:br>
            <a:r>
              <a:rPr lang="ru-RU" sz="1600" dirty="0" smtClean="0"/>
              <a:t>2. Забота о детях, их воспитание - равное право и обязанность родителей.</a:t>
            </a:r>
            <a:br>
              <a:rPr lang="ru-RU" sz="1600" dirty="0" smtClean="0"/>
            </a:br>
            <a:endParaRPr lang="ru-RU" sz="1600" dirty="0"/>
          </a:p>
        </p:txBody>
      </p:sp>
      <p:pic>
        <p:nvPicPr>
          <p:cNvPr id="2050" name="Picture 2" descr="C:\Documents and Settings\UserXP\Рабочий стол\фото конституция\P1040013.JPG"/>
          <p:cNvPicPr>
            <a:picLocks noGrp="1" noChangeAspect="1" noChangeArrowheads="1"/>
          </p:cNvPicPr>
          <p:nvPr>
            <p:ph idx="1"/>
          </p:nvPr>
        </p:nvPicPr>
        <p:blipFill>
          <a:blip r:embed="rId2" cstate="print"/>
          <a:stretch>
            <a:fillRect/>
          </a:stretch>
        </p:blipFill>
        <p:spPr bwMode="auto">
          <a:xfrm>
            <a:off x="2950964" y="1554163"/>
            <a:ext cx="3394471" cy="452596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Статья </a:t>
            </a:r>
            <a:r>
              <a:rPr lang="ru-RU" b="1" dirty="0" smtClean="0"/>
              <a:t>Статья 21</a:t>
            </a:r>
            <a:br>
              <a:rPr lang="ru-RU" b="1" dirty="0" smtClean="0"/>
            </a:br>
            <a:r>
              <a:rPr lang="ru-RU" sz="1600" dirty="0" smtClean="0"/>
              <a:t>1. Достоинство личности охраняется государством. Ничто не может быть основанием для его умаления.</a:t>
            </a:r>
            <a:br>
              <a:rPr lang="ru-RU" sz="1600" dirty="0" smtClean="0"/>
            </a:br>
            <a:r>
              <a:rPr lang="ru-RU" sz="1600" dirty="0" smtClean="0"/>
              <a:t>2. Никто не должен подвергаться пыткам, насилию, другому жестокому или унижающему человеческое достоинство обращению или наказанию. Никто не может быть без добровольного согласия подвергнут медицинским, научным или иным опытам.</a:t>
            </a:r>
            <a:br>
              <a:rPr lang="ru-RU" sz="1600" dirty="0" smtClean="0"/>
            </a:br>
            <a:endParaRPr lang="ru-RU" sz="1600" dirty="0"/>
          </a:p>
        </p:txBody>
      </p:sp>
      <p:pic>
        <p:nvPicPr>
          <p:cNvPr id="3074" name="Picture 2" descr="C:\Documents and Settings\UserXP\Рабочий стол\фото конституция\SAM_1069.JPG"/>
          <p:cNvPicPr>
            <a:picLocks noGrp="1" noChangeAspect="1" noChangeArrowheads="1"/>
          </p:cNvPicPr>
          <p:nvPr>
            <p:ph idx="1"/>
          </p:nvPr>
        </p:nvPicPr>
        <p:blipFill>
          <a:blip r:embed="rId2" cstate="print"/>
          <a:stretch>
            <a:fillRect/>
          </a:stretch>
        </p:blipFill>
        <p:spPr bwMode="auto">
          <a:xfrm>
            <a:off x="1630892" y="1554163"/>
            <a:ext cx="6034616" cy="452596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Статья </a:t>
            </a:r>
            <a:r>
              <a:rPr lang="ru-RU" b="1" dirty="0" smtClean="0"/>
              <a:t>Статья 34</a:t>
            </a:r>
            <a:br>
              <a:rPr lang="ru-RU" b="1" dirty="0" smtClean="0"/>
            </a:br>
            <a:r>
              <a:rPr lang="ru-RU" sz="1600" dirty="0" smtClean="0"/>
              <a:t>1. Каждый имеет право на свободное использование своих способностей ..</a:t>
            </a:r>
            <a:r>
              <a:rPr lang="ru-RU" dirty="0" smtClean="0"/>
              <a:t/>
            </a:r>
            <a:br>
              <a:rPr lang="ru-RU" dirty="0" smtClean="0"/>
            </a:br>
            <a:endParaRPr lang="ru-RU" dirty="0"/>
          </a:p>
        </p:txBody>
      </p:sp>
      <p:pic>
        <p:nvPicPr>
          <p:cNvPr id="7170" name="Picture 2" descr="C:\Documents and Settings\UserXP\Рабочий стол\фото конституция\SAM_1068.JPG"/>
          <p:cNvPicPr>
            <a:picLocks noGrp="1" noChangeAspect="1" noChangeArrowheads="1"/>
          </p:cNvPicPr>
          <p:nvPr>
            <p:ph idx="1"/>
          </p:nvPr>
        </p:nvPicPr>
        <p:blipFill>
          <a:blip r:embed="rId2" cstate="print"/>
          <a:stretch>
            <a:fillRect/>
          </a:stretch>
        </p:blipFill>
        <p:spPr bwMode="auto">
          <a:xfrm>
            <a:off x="1630892" y="1554163"/>
            <a:ext cx="6034616" cy="45259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Статья </a:t>
            </a:r>
            <a:r>
              <a:rPr lang="ru-RU" b="1" dirty="0" smtClean="0"/>
              <a:t>Статья 38</a:t>
            </a:r>
            <a:br>
              <a:rPr lang="ru-RU" b="1" dirty="0" smtClean="0"/>
            </a:br>
            <a:r>
              <a:rPr lang="ru-RU" sz="1600" dirty="0" smtClean="0"/>
              <a:t>1. Материнство и детство, семья находятся под защитой государства.</a:t>
            </a:r>
            <a:br>
              <a:rPr lang="ru-RU" sz="1600" dirty="0" smtClean="0"/>
            </a:br>
            <a:r>
              <a:rPr lang="ru-RU" sz="1600" dirty="0" smtClean="0"/>
              <a:t>2. Забота о детях, их воспитание - равное право и обязанность родителей.</a:t>
            </a:r>
            <a:br>
              <a:rPr lang="ru-RU" sz="1600" dirty="0" smtClean="0"/>
            </a:br>
            <a:endParaRPr lang="ru-RU" sz="1600" dirty="0"/>
          </a:p>
        </p:txBody>
      </p:sp>
      <p:pic>
        <p:nvPicPr>
          <p:cNvPr id="11266" name="Picture 2" descr="E:\IMG_1266.jpg"/>
          <p:cNvPicPr>
            <a:picLocks noGrp="1" noChangeAspect="1" noChangeArrowheads="1"/>
          </p:cNvPicPr>
          <p:nvPr>
            <p:ph idx="1"/>
          </p:nvPr>
        </p:nvPicPr>
        <p:blipFill>
          <a:blip r:embed="rId2"/>
          <a:stretch>
            <a:fillRect/>
          </a:stretch>
        </p:blipFill>
        <p:spPr bwMode="auto">
          <a:xfrm>
            <a:off x="1643042" y="1928802"/>
            <a:ext cx="5929354" cy="42862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Статья </a:t>
            </a:r>
            <a:r>
              <a:rPr lang="ru-RU" b="1" dirty="0" smtClean="0"/>
              <a:t>Статья 41</a:t>
            </a:r>
            <a:br>
              <a:rPr lang="ru-RU" b="1" dirty="0" smtClean="0"/>
            </a:br>
            <a:r>
              <a:rPr lang="ru-RU" sz="1600" dirty="0" smtClean="0"/>
              <a:t>1. Каждый имеет право на охрану здоровья и медицинскую помощь.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 страховых взносов, других поступлений.</a:t>
            </a:r>
            <a:br>
              <a:rPr lang="ru-RU" sz="1600" dirty="0" smtClean="0"/>
            </a:br>
            <a:endParaRPr lang="ru-RU" sz="1600" dirty="0"/>
          </a:p>
        </p:txBody>
      </p:sp>
      <p:pic>
        <p:nvPicPr>
          <p:cNvPr id="13314" name="Picture 2" descr="E:\DSCN0534.jpg"/>
          <p:cNvPicPr>
            <a:picLocks noGrp="1" noChangeAspect="1" noChangeArrowheads="1"/>
          </p:cNvPicPr>
          <p:nvPr>
            <p:ph idx="1"/>
          </p:nvPr>
        </p:nvPicPr>
        <p:blipFill>
          <a:blip r:embed="rId2" cstate="print"/>
          <a:stretch>
            <a:fillRect/>
          </a:stretch>
        </p:blipFill>
        <p:spPr bwMode="auto">
          <a:xfrm>
            <a:off x="1630892" y="1554163"/>
            <a:ext cx="6034616" cy="45259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Статья </a:t>
            </a:r>
            <a:r>
              <a:rPr lang="ru-RU" b="1" dirty="0" smtClean="0"/>
              <a:t>Статья 43</a:t>
            </a:r>
            <a:br>
              <a:rPr lang="ru-RU" b="1" dirty="0" smtClean="0"/>
            </a:br>
            <a:r>
              <a:rPr lang="ru-RU" sz="1600" dirty="0" smtClean="0"/>
              <a:t>1. Каждый имеет право на образование.</a:t>
            </a:r>
            <a:br>
              <a:rPr lang="ru-RU" sz="1600" dirty="0" smtClean="0"/>
            </a:br>
            <a:r>
              <a:rPr lang="ru-RU" sz="1600" dirty="0" smtClean="0"/>
              <a:t>2. Гарантируются общедоступность и бесплатность дошкольного, основного общего и среднего профессионального образования в государственных или муниципальных образовательных учреждениях …</a:t>
            </a:r>
            <a:r>
              <a:rPr lang="ru-RU" dirty="0" smtClean="0"/>
              <a:t/>
            </a:r>
            <a:br>
              <a:rPr lang="ru-RU" dirty="0" smtClean="0"/>
            </a:br>
            <a:endParaRPr lang="ru-RU" dirty="0"/>
          </a:p>
        </p:txBody>
      </p:sp>
      <p:pic>
        <p:nvPicPr>
          <p:cNvPr id="14338" name="Picture 2" descr="E:\DSCN0531.jpg"/>
          <p:cNvPicPr>
            <a:picLocks noGrp="1" noChangeAspect="1" noChangeArrowheads="1"/>
          </p:cNvPicPr>
          <p:nvPr>
            <p:ph idx="1"/>
          </p:nvPr>
        </p:nvPicPr>
        <p:blipFill>
          <a:blip r:embed="rId2" cstate="print"/>
          <a:stretch>
            <a:fillRect/>
          </a:stretch>
        </p:blipFill>
        <p:spPr bwMode="auto">
          <a:xfrm>
            <a:off x="1630892" y="1554163"/>
            <a:ext cx="6034616" cy="45259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Статья </a:t>
            </a:r>
            <a:r>
              <a:rPr lang="ru-RU" b="1" dirty="0" smtClean="0"/>
              <a:t>Статья 65</a:t>
            </a:r>
            <a:br>
              <a:rPr lang="ru-RU" b="1" dirty="0" smtClean="0"/>
            </a:br>
            <a:r>
              <a:rPr lang="ru-RU" sz="1600" dirty="0" smtClean="0"/>
              <a:t>1. В составе Российской Федерации находятся субъекты Российской Федерации</a:t>
            </a:r>
            <a:r>
              <a:rPr lang="ru-RU" dirty="0" smtClean="0"/>
              <a:t>:</a:t>
            </a:r>
            <a:br>
              <a:rPr lang="ru-RU" dirty="0" smtClean="0"/>
            </a:br>
            <a:endParaRPr lang="ru-RU" dirty="0"/>
          </a:p>
        </p:txBody>
      </p:sp>
      <p:pic>
        <p:nvPicPr>
          <p:cNvPr id="15362" name="Picture 2" descr="E:\9 класс.jpg"/>
          <p:cNvPicPr>
            <a:picLocks noGrp="1" noChangeAspect="1" noChangeArrowheads="1"/>
          </p:cNvPicPr>
          <p:nvPr>
            <p:ph idx="1"/>
          </p:nvPr>
        </p:nvPicPr>
        <p:blipFill>
          <a:blip r:embed="rId2"/>
          <a:srcRect/>
          <a:stretch>
            <a:fillRect/>
          </a:stretch>
        </p:blipFill>
        <p:spPr bwMode="auto">
          <a:xfrm>
            <a:off x="1857356" y="1785926"/>
            <a:ext cx="5643602" cy="414340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85</TotalTime>
  <Words>27</Words>
  <Application>Microsoft Office PowerPoint</Application>
  <PresentationFormat>Экран (4:3)</PresentationFormat>
  <Paragraphs>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Трек</vt:lpstr>
      <vt:lpstr>Из опыта работы  по профилактике правонарушений </vt:lpstr>
      <vt:lpstr>Статья Статья 38 1. Материнство и детство, семья находятся под защитой государства. 2. Забота о детях, их воспитание - равное право и обязанность родителей. </vt:lpstr>
      <vt:lpstr>Статья Статья 21 1. Достоинство личности охраняется государством. Ничто не может быть основанием для его умаления. 2. Никто не должен подвергаться пыткам, насилию, другому жестокому или унижающему человеческое достоинство обращению или наказанию. Никто не может быть без добровольного согласия подвергнут медицинским, научным или иным опытам. </vt:lpstr>
      <vt:lpstr>Статья Статья 34 1. Каждый имеет право на свободное использование своих способностей .. </vt:lpstr>
      <vt:lpstr>Статья Статья 38 1. Материнство и детство, семья находятся под защитой государства. 2. Забота о детях, их воспитание - равное право и обязанность родителей. </vt:lpstr>
      <vt:lpstr>Статья Статья 41 1. Каждый имеет право на охрану здоровья и медицинскую помощь.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 страховых взносов, других поступлений. </vt:lpstr>
      <vt:lpstr>Статья Статья 43 1. Каждый имеет право на образование. 2. Гарантируются общедоступность и бесплатность дошкольного, основного общего и среднего профессионального образования в государственных или муниципальных образовательных учреждениях … </vt:lpstr>
      <vt:lpstr>Статья Статья 65 1. В составе Российской Федерации находятся субъекты Российской Федерации: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 опыта работы по профилактике правонарушений </dc:title>
  <dc:creator>UserXP</dc:creator>
  <cp:lastModifiedBy>UserXP</cp:lastModifiedBy>
  <cp:revision>10</cp:revision>
  <dcterms:created xsi:type="dcterms:W3CDTF">2013-12-26T09:29:38Z</dcterms:created>
  <dcterms:modified xsi:type="dcterms:W3CDTF">2014-05-08T09:54:56Z</dcterms:modified>
</cp:coreProperties>
</file>