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12776"/>
            <a:ext cx="8280920" cy="320706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Памятка по применению</a:t>
            </a:r>
            <a:b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бытовых пиротехнических изделий</a:t>
            </a:r>
          </a:p>
        </p:txBody>
      </p:sp>
    </p:spTree>
    <p:extLst>
      <p:ext uri="{BB962C8B-B14F-4D97-AF65-F5344CB8AC3E}">
        <p14:creationId xmlns:p14="http://schemas.microsoft.com/office/powerpoint/2010/main" val="2024609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Лола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3548118" cy="443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07904" y="1052736"/>
            <a:ext cx="5076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Приобретая пиротехнические изделия, необходимо проверить наличие сертификата соответствия, наличие инструкции на русском языке, срок годности. Также нужно иметь в виду, что нельзя использовать изделия, имеющие повреждения корпуса;</a:t>
            </a:r>
          </a:p>
        </p:txBody>
      </p:sp>
    </p:spTree>
    <p:extLst>
      <p:ext uri="{BB962C8B-B14F-4D97-AF65-F5344CB8AC3E}">
        <p14:creationId xmlns:p14="http://schemas.microsoft.com/office/powerpoint/2010/main" val="1993917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12776"/>
            <a:ext cx="41764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Запрещено: взрывать пиротехнику, когда в опасной зоне находятся люди, животные, горючие материалы, деревья, здания, жилые постройки, провода электро-напряжения;</a:t>
            </a:r>
          </a:p>
        </p:txBody>
      </p:sp>
      <p:pic>
        <p:nvPicPr>
          <p:cNvPr id="2050" name="Picture 2" descr="C:\Users\User\Desktop\Лола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308" y="1427167"/>
            <a:ext cx="4763162" cy="401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71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1844824"/>
            <a:ext cx="4572000" cy="33499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Запрещено: запускать салюты с рук (за исключением хлопушек, бенгальских огней) и подходить к изделиям в течение 2 минут после их   использования;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Лола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56" y="980728"/>
            <a:ext cx="3676088" cy="481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763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044005"/>
            <a:ext cx="4104456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Запрещено: наклоняться над изделием во время его использования;</a:t>
            </a:r>
          </a:p>
        </p:txBody>
      </p:sp>
      <p:pic>
        <p:nvPicPr>
          <p:cNvPr id="4098" name="Picture 2" descr="C:\Users\User\Desktop\Лола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836712"/>
            <a:ext cx="3728814" cy="456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602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64088" y="1708836"/>
            <a:ext cx="3347864" cy="334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Нельзя направлять ракеты и фейерверки на людей. Ракеты - это пиротехнические изделия повышенной опасности.</a:t>
            </a:r>
          </a:p>
        </p:txBody>
      </p:sp>
      <p:pic>
        <p:nvPicPr>
          <p:cNvPr id="5122" name="Picture 2" descr="C:\Users\User\Desktop\Лола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340768"/>
            <a:ext cx="497303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13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508767"/>
            <a:ext cx="33843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Запрещено: использовать  пиротехнику в закрытых помещениях, квартирах, а также запускать салюты с балконов и лоджий</a:t>
            </a:r>
          </a:p>
        </p:txBody>
      </p:sp>
      <p:pic>
        <p:nvPicPr>
          <p:cNvPr id="6146" name="Picture 2" descr="C:\Users\User\Desktop\Лола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057" y="1268760"/>
            <a:ext cx="5160768" cy="516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531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134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Памятка по применению бытовых пиротехнических изделий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по применению бытовых пиротехнических изделий</dc:title>
  <dc:creator>Татьяна</dc:creator>
  <cp:lastModifiedBy>User</cp:lastModifiedBy>
  <cp:revision>5</cp:revision>
  <dcterms:created xsi:type="dcterms:W3CDTF">2012-12-28T05:09:21Z</dcterms:created>
  <dcterms:modified xsi:type="dcterms:W3CDTF">2012-12-28T05:57:22Z</dcterms:modified>
</cp:coreProperties>
</file>