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3CE7-25B6-4344-8731-774E5186B088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019D0-7BA2-46B7-86C2-BA6A259AB4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dissolve/>
    <p:sndAc>
      <p:stSnd>
        <p:snd r:embed="rId1" name="wind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3CE7-25B6-4344-8731-774E5186B088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019D0-7BA2-46B7-86C2-BA6A259AB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wind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3CE7-25B6-4344-8731-774E5186B088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019D0-7BA2-46B7-86C2-BA6A259AB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wind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3CE7-25B6-4344-8731-774E5186B088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019D0-7BA2-46B7-86C2-BA6A259AB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wind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3CE7-25B6-4344-8731-774E5186B088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54019D0-7BA2-46B7-86C2-BA6A259AB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  <p:sndAc>
      <p:stSnd>
        <p:snd r:embed="rId1" name="wind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3CE7-25B6-4344-8731-774E5186B088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019D0-7BA2-46B7-86C2-BA6A259AB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wind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3CE7-25B6-4344-8731-774E5186B088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019D0-7BA2-46B7-86C2-BA6A259AB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wind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3CE7-25B6-4344-8731-774E5186B088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019D0-7BA2-46B7-86C2-BA6A259AB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wind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3CE7-25B6-4344-8731-774E5186B088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019D0-7BA2-46B7-86C2-BA6A259AB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wind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3CE7-25B6-4344-8731-774E5186B088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019D0-7BA2-46B7-86C2-BA6A259AB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wind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3CE7-25B6-4344-8731-774E5186B088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019D0-7BA2-46B7-86C2-BA6A259AB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wind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CB03CE7-25B6-4344-8731-774E5186B088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54019D0-7BA2-46B7-86C2-BA6A259AB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ssolve/>
    <p:sndAc>
      <p:stSnd>
        <p:snd r:embed="rId13" name="wind.wav" builtIn="1"/>
      </p:stSnd>
    </p:sndAc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FFFF00"/>
                </a:solidFill>
                <a:effectLst/>
              </a:rPr>
              <a:t>Презентация</a:t>
            </a:r>
            <a:br>
              <a:rPr lang="ru-RU" sz="2700" dirty="0" smtClean="0">
                <a:solidFill>
                  <a:srgbClr val="FFFF00"/>
                </a:solidFill>
                <a:effectLst/>
              </a:rPr>
            </a:br>
            <a:r>
              <a:rPr lang="ru-RU" sz="2700" dirty="0" smtClean="0">
                <a:solidFill>
                  <a:srgbClr val="FFFF00"/>
                </a:solidFill>
                <a:effectLst/>
              </a:rPr>
              <a:t>Музыкально – дидактическая игра</a:t>
            </a:r>
            <a:br>
              <a:rPr lang="ru-RU" sz="2700" dirty="0" smtClean="0">
                <a:solidFill>
                  <a:srgbClr val="FFFF00"/>
                </a:solidFill>
                <a:effectLst/>
              </a:rPr>
            </a:br>
            <a:r>
              <a:rPr lang="ru-RU" sz="2700" dirty="0" smtClean="0">
                <a:solidFill>
                  <a:srgbClr val="FFFF00"/>
                </a:solidFill>
                <a:effectLst/>
              </a:rPr>
              <a:t>«Шишечка»</a:t>
            </a:r>
            <a:br>
              <a:rPr lang="ru-RU" sz="2700" dirty="0" smtClean="0">
                <a:solidFill>
                  <a:srgbClr val="FFFF00"/>
                </a:solidFill>
                <a:effectLst/>
              </a:rPr>
            </a:br>
            <a:r>
              <a:rPr lang="ru-RU" sz="2700" dirty="0" smtClean="0">
                <a:solidFill>
                  <a:srgbClr val="FFFF00"/>
                </a:solidFill>
                <a:effectLst/>
              </a:rPr>
              <a:t>для детей 3 – 4 лет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Александрова Л. В.</a:t>
            </a:r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3"/>
                </a:solidFill>
              </a:rPr>
              <a:t>Поливает дождичек,</a:t>
            </a:r>
          </a:p>
          <a:p>
            <a:r>
              <a:rPr lang="ru-RU" sz="3600" dirty="0" smtClean="0">
                <a:solidFill>
                  <a:schemeClr val="accent3"/>
                </a:solidFill>
              </a:rPr>
              <a:t>Капает по веткам,</a:t>
            </a:r>
          </a:p>
          <a:p>
            <a:r>
              <a:rPr lang="ru-RU" sz="3600" dirty="0" smtClean="0">
                <a:solidFill>
                  <a:schemeClr val="accent3"/>
                </a:solidFill>
              </a:rPr>
              <a:t>Вырастайте, елочки,</a:t>
            </a:r>
          </a:p>
          <a:p>
            <a:r>
              <a:rPr lang="ru-RU" sz="3600" dirty="0" smtClean="0">
                <a:solidFill>
                  <a:schemeClr val="accent3"/>
                </a:solidFill>
              </a:rPr>
              <a:t>Все на радость детям!</a:t>
            </a:r>
          </a:p>
          <a:p>
            <a:r>
              <a:rPr lang="ru-RU" i="1" dirty="0" smtClean="0">
                <a:solidFill>
                  <a:schemeClr val="accent6"/>
                </a:solidFill>
              </a:rPr>
              <a:t>(Пальчики быстро дотрагиваются до отдельных</a:t>
            </a:r>
          </a:p>
          <a:p>
            <a:r>
              <a:rPr lang="ru-RU" i="1" dirty="0" smtClean="0">
                <a:solidFill>
                  <a:schemeClr val="accent6"/>
                </a:solidFill>
              </a:rPr>
              <a:t>«лепестков» шишек»)</a:t>
            </a:r>
            <a:endParaRPr lang="ru-RU" i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Вот устала шишечка</a:t>
            </a:r>
          </a:p>
          <a:p>
            <a:r>
              <a:rPr lang="ru-RU" sz="4000" dirty="0" smtClean="0"/>
              <a:t>И легла в кроватку,</a:t>
            </a:r>
          </a:p>
          <a:p>
            <a:r>
              <a:rPr lang="ru-RU" sz="4000" dirty="0" smtClean="0"/>
              <a:t>Спи, спокойно, шишечка,</a:t>
            </a:r>
          </a:p>
          <a:p>
            <a:r>
              <a:rPr lang="ru-RU" sz="4000" dirty="0" smtClean="0"/>
              <a:t>В колыбельке сладко!</a:t>
            </a:r>
          </a:p>
          <a:p>
            <a:r>
              <a:rPr lang="ru-RU" i="1" dirty="0" smtClean="0">
                <a:solidFill>
                  <a:schemeClr val="accent6"/>
                </a:solidFill>
              </a:rPr>
              <a:t>(Положить шишку в ладошку, накрыть другой ладошкой и качать)</a:t>
            </a:r>
            <a:endParaRPr lang="ru-RU" i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024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32983" y="1600200"/>
            <a:ext cx="6278033" cy="4708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FFFF00"/>
                </a:solidFill>
              </a:rPr>
              <a:t>Цель: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Развитие музыкального  слуха и координации движений в игровой форме.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Задачи: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1.Развитие мелкой моторики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2.Развитие внимания.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3.Развитие памяти.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4.Работа работа над координацией рук с одновременным пением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5. Развитие чувства ритма.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6. Оборудование: Крупные шишки по количеству детей.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023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32983" y="1600200"/>
            <a:ext cx="6278033" cy="47085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3"/>
                </a:solidFill>
              </a:rPr>
              <a:t>Мы катаем шишечку</a:t>
            </a:r>
          </a:p>
          <a:p>
            <a:r>
              <a:rPr lang="ru-RU" sz="4000" dirty="0" smtClean="0">
                <a:solidFill>
                  <a:schemeClr val="accent3"/>
                </a:solidFill>
              </a:rPr>
              <a:t>Между двух ладошек.</a:t>
            </a:r>
          </a:p>
          <a:p>
            <a:r>
              <a:rPr lang="ru-RU" sz="4000" dirty="0" smtClean="0">
                <a:solidFill>
                  <a:schemeClr val="accent3"/>
                </a:solidFill>
              </a:rPr>
              <a:t>Вот какие шишечки</a:t>
            </a:r>
          </a:p>
          <a:p>
            <a:r>
              <a:rPr lang="ru-RU" sz="4000" dirty="0" smtClean="0">
                <a:solidFill>
                  <a:schemeClr val="accent3"/>
                </a:solidFill>
              </a:rPr>
              <a:t>Есть у наших крошек.</a:t>
            </a:r>
            <a:endParaRPr lang="ru-RU" sz="40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3"/>
                </a:solidFill>
              </a:rPr>
              <a:t>Превратилась в ежика –</a:t>
            </a:r>
          </a:p>
          <a:p>
            <a:r>
              <a:rPr lang="ru-RU" sz="4400" dirty="0" smtClean="0">
                <a:solidFill>
                  <a:schemeClr val="accent3"/>
                </a:solidFill>
              </a:rPr>
              <a:t>Колется иголкой,</a:t>
            </a:r>
          </a:p>
          <a:p>
            <a:r>
              <a:rPr lang="ru-RU" sz="4400" dirty="0" smtClean="0">
                <a:solidFill>
                  <a:schemeClr val="accent3"/>
                </a:solidFill>
              </a:rPr>
              <a:t>Левой нашей рученьке</a:t>
            </a:r>
          </a:p>
          <a:p>
            <a:r>
              <a:rPr lang="ru-RU" sz="4400" dirty="0" smtClean="0">
                <a:solidFill>
                  <a:schemeClr val="accent3"/>
                </a:solidFill>
              </a:rPr>
              <a:t>Очень  -  </a:t>
            </a:r>
            <a:r>
              <a:rPr lang="ru-RU" sz="4400" dirty="0" err="1" smtClean="0">
                <a:solidFill>
                  <a:schemeClr val="accent3"/>
                </a:solidFill>
              </a:rPr>
              <a:t>очень</a:t>
            </a:r>
            <a:r>
              <a:rPr lang="ru-RU" sz="4400" dirty="0" smtClean="0">
                <a:solidFill>
                  <a:schemeClr val="accent3"/>
                </a:solidFill>
              </a:rPr>
              <a:t>  колко!</a:t>
            </a:r>
            <a:endParaRPr lang="ru-RU" sz="44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3"/>
                </a:solidFill>
              </a:rPr>
              <a:t>Пощекочем шишечкой</a:t>
            </a:r>
          </a:p>
          <a:p>
            <a:r>
              <a:rPr lang="ru-RU" sz="4000" dirty="0" smtClean="0">
                <a:solidFill>
                  <a:schemeClr val="accent3"/>
                </a:solidFill>
              </a:rPr>
              <a:t>Правую ладошку,</a:t>
            </a:r>
          </a:p>
          <a:p>
            <a:r>
              <a:rPr lang="ru-RU" sz="4000" dirty="0" smtClean="0">
                <a:solidFill>
                  <a:schemeClr val="accent3"/>
                </a:solidFill>
              </a:rPr>
              <a:t>Как приятно шишечкой</a:t>
            </a:r>
          </a:p>
          <a:p>
            <a:r>
              <a:rPr lang="ru-RU" sz="4000" dirty="0" smtClean="0">
                <a:solidFill>
                  <a:schemeClr val="accent3"/>
                </a:solidFill>
              </a:rPr>
              <a:t>Щекотать немножко!</a:t>
            </a:r>
          </a:p>
          <a:p>
            <a:r>
              <a:rPr lang="ru-RU" sz="4000" i="1" dirty="0" smtClean="0">
                <a:solidFill>
                  <a:schemeClr val="accent6"/>
                </a:solidFill>
              </a:rPr>
              <a:t>(берем шишку в правую руку и щекочем ладошку правой руки)</a:t>
            </a:r>
            <a:endParaRPr lang="ru-RU" sz="4000" i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024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32983" y="1600200"/>
            <a:ext cx="6278033" cy="4708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Обхватили шишечку</a:t>
            </a:r>
          </a:p>
          <a:p>
            <a:r>
              <a:rPr lang="ru-RU" dirty="0" smtClean="0">
                <a:solidFill>
                  <a:schemeClr val="accent3"/>
                </a:solidFill>
              </a:rPr>
              <a:t>Вот и барабанчик!</a:t>
            </a:r>
          </a:p>
          <a:p>
            <a:r>
              <a:rPr lang="ru-RU" dirty="0" smtClean="0">
                <a:solidFill>
                  <a:schemeClr val="accent3"/>
                </a:solidFill>
              </a:rPr>
              <a:t>Превратился в палочку</a:t>
            </a:r>
          </a:p>
          <a:p>
            <a:r>
              <a:rPr lang="ru-RU" dirty="0" smtClean="0">
                <a:solidFill>
                  <a:schemeClr val="accent3"/>
                </a:solidFill>
              </a:rPr>
              <a:t>Наш веселый пальчик,</a:t>
            </a:r>
          </a:p>
          <a:p>
            <a:r>
              <a:rPr lang="ru-RU" sz="3600" i="1" dirty="0" smtClean="0">
                <a:solidFill>
                  <a:schemeClr val="accent6"/>
                </a:solidFill>
              </a:rPr>
              <a:t>(обхватили шишку прав. Рукой, носиком вниз, широкой стороной – вверх, стучим указ. Пальцем лев. Руки)</a:t>
            </a:r>
            <a:endParaRPr lang="ru-RU" sz="3600" i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! </a:t>
            </a:r>
            <a:r>
              <a:rPr lang="ru-RU" dirty="0" smtClean="0">
                <a:solidFill>
                  <a:schemeClr val="accent3"/>
                </a:solidFill>
              </a:rPr>
              <a:t>Выросли </a:t>
            </a:r>
            <a:r>
              <a:rPr lang="ru-RU" dirty="0" err="1" smtClean="0">
                <a:solidFill>
                  <a:schemeClr val="accent3"/>
                </a:solidFill>
              </a:rPr>
              <a:t>сестреночки</a:t>
            </a:r>
            <a:endParaRPr lang="ru-RU" dirty="0" smtClean="0">
              <a:solidFill>
                <a:schemeClr val="accent3"/>
              </a:solidFill>
            </a:endParaRPr>
          </a:p>
          <a:p>
            <a:r>
              <a:rPr lang="ru-RU" dirty="0" smtClean="0">
                <a:solidFill>
                  <a:schemeClr val="accent3"/>
                </a:solidFill>
              </a:rPr>
              <a:t>На опушке летом –</a:t>
            </a:r>
          </a:p>
          <a:p>
            <a:r>
              <a:rPr lang="ru-RU" dirty="0" smtClean="0">
                <a:solidFill>
                  <a:schemeClr val="accent3"/>
                </a:solidFill>
              </a:rPr>
              <a:t>Это наши шишечки,</a:t>
            </a:r>
          </a:p>
          <a:p>
            <a:r>
              <a:rPr lang="ru-RU" dirty="0" smtClean="0">
                <a:solidFill>
                  <a:schemeClr val="accent3"/>
                </a:solidFill>
              </a:rPr>
              <a:t>Елочки с секретом</a:t>
            </a:r>
            <a:endParaRPr lang="ru-RU" dirty="0" smtClean="0">
              <a:solidFill>
                <a:schemeClr val="accent3"/>
              </a:solidFill>
            </a:endParaRPr>
          </a:p>
          <a:p>
            <a:r>
              <a:rPr lang="ru-RU" sz="4000" i="1" dirty="0" smtClean="0">
                <a:solidFill>
                  <a:schemeClr val="accent6"/>
                </a:solidFill>
              </a:rPr>
              <a:t>(перевернули шишечку широкой стороной на ладонь лев. Руки, чуть придерживаем)</a:t>
            </a:r>
            <a:endParaRPr lang="ru-RU" sz="4000" i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75</TotalTime>
  <Words>217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Презентация Музыкально – дидактическая игра «Шишечка» для детей 3 – 4 лет </vt:lpstr>
      <vt:lpstr>Цель: Развитие музыкального  слуха и координации движений в игровой форме.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Музыкально – дидактическая игра «Шишечка» для детей 3 – 4 лет</dc:title>
  <dc:creator>lenapishet@ya.ru</dc:creator>
  <cp:lastModifiedBy>lenapishet@ya.ru</cp:lastModifiedBy>
  <cp:revision>22</cp:revision>
  <dcterms:created xsi:type="dcterms:W3CDTF">2014-01-13T08:56:37Z</dcterms:created>
  <dcterms:modified xsi:type="dcterms:W3CDTF">2014-01-13T10:31:59Z</dcterms:modified>
</cp:coreProperties>
</file>