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6" r:id="rId6"/>
    <p:sldId id="268" r:id="rId7"/>
    <p:sldId id="270" r:id="rId8"/>
    <p:sldId id="272" r:id="rId9"/>
    <p:sldId id="274" r:id="rId10"/>
    <p:sldId id="276" r:id="rId11"/>
    <p:sldId id="275" r:id="rId12"/>
    <p:sldId id="280" r:id="rId13"/>
    <p:sldId id="27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FF905-3650-49F8-B0F0-C5BFAEFB355F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</dgm:pt>
    <dgm:pt modelId="{27DD3BCD-82E8-4EE6-81E3-13E136230BB2}">
      <dgm:prSet custT="1"/>
      <dgm:spPr/>
      <dgm:t>
        <a:bodyPr/>
        <a:lstStyle/>
        <a:p>
          <a:pPr marR="0" algn="ctr" rtl="0"/>
          <a:r>
            <a:rPr lang="ru-RU" sz="2000" b="1" baseline="0" dirty="0" smtClean="0">
              <a:latin typeface="Calibri"/>
            </a:rPr>
            <a:t> АКТИВНО ИСПОЛЬЗУЕМЫЕ  ТЕХНОЛОГИИ</a:t>
          </a:r>
          <a:endParaRPr lang="ru-RU" sz="2000" b="1" dirty="0" smtClean="0"/>
        </a:p>
      </dgm:t>
    </dgm:pt>
    <dgm:pt modelId="{D80E8239-8BE9-471B-907E-B7E999EDDA2A}" type="parTrans" cxnId="{6ADCABDC-346B-44AB-AD3B-58084553F504}">
      <dgm:prSet/>
      <dgm:spPr/>
      <dgm:t>
        <a:bodyPr/>
        <a:lstStyle/>
        <a:p>
          <a:endParaRPr lang="ru-RU"/>
        </a:p>
      </dgm:t>
    </dgm:pt>
    <dgm:pt modelId="{C35915D9-640C-4307-8D64-03778E119322}" type="sibTrans" cxnId="{6ADCABDC-346B-44AB-AD3B-58084553F504}">
      <dgm:prSet/>
      <dgm:spPr/>
      <dgm:t>
        <a:bodyPr/>
        <a:lstStyle/>
        <a:p>
          <a:endParaRPr lang="ru-RU"/>
        </a:p>
      </dgm:t>
    </dgm:pt>
    <dgm:pt modelId="{234243E8-11F5-4D7F-8761-28D650EE285A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  РАЗНОУРОВНЕВОЕ  ОБУЧЕНИЕ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56082510-F9B9-478C-8F5F-D9F8FFEF2388}" type="parTrans" cxnId="{25E8BFB3-8F53-4F6D-9FA4-8CB9E8701A8E}">
      <dgm:prSet/>
      <dgm:spPr/>
      <dgm:t>
        <a:bodyPr/>
        <a:lstStyle/>
        <a:p>
          <a:endParaRPr lang="ru-RU"/>
        </a:p>
      </dgm:t>
    </dgm:pt>
    <dgm:pt modelId="{C50CB53F-8F8B-48DF-ACCC-297F926B63FB}" type="sibTrans" cxnId="{25E8BFB3-8F53-4F6D-9FA4-8CB9E8701A8E}">
      <dgm:prSet/>
      <dgm:spPr/>
      <dgm:t>
        <a:bodyPr/>
        <a:lstStyle/>
        <a:p>
          <a:endParaRPr lang="ru-RU"/>
        </a:p>
      </dgm:t>
    </dgm:pt>
    <dgm:pt modelId="{CE03C1B7-E707-40DA-8F1B-A6247A79D92D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ПРОЕКТНАЯ ДЕЯТЕЛЬНОСТЬ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1CE49007-8340-474E-AEA6-4AB380C1A4DC}" type="parTrans" cxnId="{EACAF370-7CD0-4D8B-BE01-D5B7948CFAC6}">
      <dgm:prSet/>
      <dgm:spPr/>
      <dgm:t>
        <a:bodyPr/>
        <a:lstStyle/>
        <a:p>
          <a:endParaRPr lang="ru-RU"/>
        </a:p>
      </dgm:t>
    </dgm:pt>
    <dgm:pt modelId="{7CCDC40C-351C-4A01-9F8B-1B5EEFDB1C96}" type="sibTrans" cxnId="{EACAF370-7CD0-4D8B-BE01-D5B7948CFAC6}">
      <dgm:prSet/>
      <dgm:spPr/>
      <dgm:t>
        <a:bodyPr/>
        <a:lstStyle/>
        <a:p>
          <a:endParaRPr lang="ru-RU"/>
        </a:p>
      </dgm:t>
    </dgm:pt>
    <dgm:pt modelId="{1978F058-1E29-4D6D-A8AB-4BCF029B4C68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ИГРОВЫЕ ТЕХНОЛОГИИ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12AD3DE2-833D-4F08-BE85-284B0D4EA073}" type="parTrans" cxnId="{E6C0F789-FE9D-4165-AECC-58A6068D1238}">
      <dgm:prSet/>
      <dgm:spPr/>
      <dgm:t>
        <a:bodyPr/>
        <a:lstStyle/>
        <a:p>
          <a:endParaRPr lang="ru-RU"/>
        </a:p>
      </dgm:t>
    </dgm:pt>
    <dgm:pt modelId="{D6FFD47F-D429-4953-9168-25A99E32E1D5}" type="sibTrans" cxnId="{E6C0F789-FE9D-4165-AECC-58A6068D1238}">
      <dgm:prSet/>
      <dgm:spPr/>
      <dgm:t>
        <a:bodyPr/>
        <a:lstStyle/>
        <a:p>
          <a:endParaRPr lang="ru-RU"/>
        </a:p>
      </dgm:t>
    </dgm:pt>
    <dgm:pt modelId="{71AA7985-5763-4317-86EB-BF92D3715D53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ИНФОРМАЦИОННО-КОММУНИКАТИВНЫЕ 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8D08B2BC-5DCC-49B8-93E1-8DBD289FDF3D}" type="parTrans" cxnId="{6D15CF49-E635-43C4-ABA7-31AE7C235276}">
      <dgm:prSet/>
      <dgm:spPr/>
      <dgm:t>
        <a:bodyPr/>
        <a:lstStyle/>
        <a:p>
          <a:endParaRPr lang="ru-RU"/>
        </a:p>
      </dgm:t>
    </dgm:pt>
    <dgm:pt modelId="{61EDCCE3-7544-4340-89DB-A3195A5EFE0F}" type="sibTrans" cxnId="{6D15CF49-E635-43C4-ABA7-31AE7C235276}">
      <dgm:prSet/>
      <dgm:spPr/>
      <dgm:t>
        <a:bodyPr/>
        <a:lstStyle/>
        <a:p>
          <a:endParaRPr lang="ru-RU"/>
        </a:p>
      </dgm:t>
    </dgm:pt>
    <dgm:pt modelId="{CD2FCFC6-E3A7-4CE0-80BA-E71769013716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ДЕБАТЫ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79B431D2-D5B1-4923-A7CB-1A7E99922A91}" type="parTrans" cxnId="{FE1D7F8F-14B4-47CB-9AA6-C31021CB8E4B}">
      <dgm:prSet/>
      <dgm:spPr/>
      <dgm:t>
        <a:bodyPr/>
        <a:lstStyle/>
        <a:p>
          <a:endParaRPr lang="ru-RU"/>
        </a:p>
      </dgm:t>
    </dgm:pt>
    <dgm:pt modelId="{0C812677-EB2A-4A3B-8907-F243D59BAAB2}" type="sibTrans" cxnId="{FE1D7F8F-14B4-47CB-9AA6-C31021CB8E4B}">
      <dgm:prSet/>
      <dgm:spPr/>
      <dgm:t>
        <a:bodyPr/>
        <a:lstStyle/>
        <a:p>
          <a:endParaRPr lang="ru-RU"/>
        </a:p>
      </dgm:t>
    </dgm:pt>
    <dgm:pt modelId="{51224008-DF98-4732-AC11-B00F22D2146C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МОДУЛЬНАЯ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12460FF1-D1C1-440E-8A20-573511598498}" type="parTrans" cxnId="{721C76B2-6FAA-4B63-92F4-95473EABE549}">
      <dgm:prSet/>
      <dgm:spPr/>
      <dgm:t>
        <a:bodyPr/>
        <a:lstStyle/>
        <a:p>
          <a:endParaRPr lang="ru-RU"/>
        </a:p>
      </dgm:t>
    </dgm:pt>
    <dgm:pt modelId="{41501164-4F63-4B5D-AB44-26FE244E584A}" type="sibTrans" cxnId="{721C76B2-6FAA-4B63-92F4-95473EABE549}">
      <dgm:prSet/>
      <dgm:spPr/>
      <dgm:t>
        <a:bodyPr/>
        <a:lstStyle/>
        <a:p>
          <a:endParaRPr lang="ru-RU"/>
        </a:p>
      </dgm:t>
    </dgm:pt>
    <dgm:pt modelId="{D7657188-28E4-489E-848B-B41FC142DA8C}">
      <dgm:prSet custT="1"/>
      <dgm:spPr/>
      <dgm:t>
        <a:bodyPr/>
        <a:lstStyle/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900" b="1" baseline="0" dirty="0" smtClean="0">
            <a:latin typeface="Arial"/>
          </a:endParaRPr>
        </a:p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ПРИЁМЫ КРИТИЧЕСКОГО МЫШЛЕНИЯ</a:t>
          </a: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</dgm:t>
    </dgm:pt>
    <dgm:pt modelId="{870749BB-7B65-497F-93F8-E7BFC50FCB6F}" type="parTrans" cxnId="{62EEE43E-9E90-453A-8345-7D9EAB75A00E}">
      <dgm:prSet/>
      <dgm:spPr/>
      <dgm:t>
        <a:bodyPr/>
        <a:lstStyle/>
        <a:p>
          <a:endParaRPr lang="ru-RU"/>
        </a:p>
      </dgm:t>
    </dgm:pt>
    <dgm:pt modelId="{5FF7134F-A6F1-4A4C-9DE4-BBF72313A8B2}" type="sibTrans" cxnId="{62EEE43E-9E90-453A-8345-7D9EAB75A00E}">
      <dgm:prSet/>
      <dgm:spPr/>
      <dgm:t>
        <a:bodyPr/>
        <a:lstStyle/>
        <a:p>
          <a:endParaRPr lang="ru-RU"/>
        </a:p>
      </dgm:t>
    </dgm:pt>
    <dgm:pt modelId="{12638D68-FFAA-4A6E-AC72-E427502C5AB4}" type="pres">
      <dgm:prSet presAssocID="{336FF905-3650-49F8-B0F0-C5BFAEFB35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CC0FF3-1A15-4827-8140-63AA67D5AC31}" type="pres">
      <dgm:prSet presAssocID="{27DD3BCD-82E8-4EE6-81E3-13E136230BB2}" presName="hierRoot1" presStyleCnt="0">
        <dgm:presLayoutVars>
          <dgm:hierBranch val="r"/>
        </dgm:presLayoutVars>
      </dgm:prSet>
      <dgm:spPr/>
    </dgm:pt>
    <dgm:pt modelId="{F1A49797-F07C-4E02-A9E6-94AF3D5F7936}" type="pres">
      <dgm:prSet presAssocID="{27DD3BCD-82E8-4EE6-81E3-13E136230BB2}" presName="rootComposite1" presStyleCnt="0"/>
      <dgm:spPr/>
    </dgm:pt>
    <dgm:pt modelId="{364002E7-EE3D-46F4-81FD-175264110AA7}" type="pres">
      <dgm:prSet presAssocID="{27DD3BCD-82E8-4EE6-81E3-13E136230BB2}" presName="rootText1" presStyleLbl="node0" presStyleIdx="0" presStyleCnt="1" custScaleX="554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0B4F4-DAED-4A54-8F7A-C34084166A51}" type="pres">
      <dgm:prSet presAssocID="{27DD3BCD-82E8-4EE6-81E3-13E136230B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B83396-39E4-4E9D-9E23-F2D9CFDBC197}" type="pres">
      <dgm:prSet presAssocID="{27DD3BCD-82E8-4EE6-81E3-13E136230BB2}" presName="hierChild2" presStyleCnt="0"/>
      <dgm:spPr/>
    </dgm:pt>
    <dgm:pt modelId="{0BDDB056-7D6C-4053-A9A7-B4103EF3D238}" type="pres">
      <dgm:prSet presAssocID="{56082510-F9B9-478C-8F5F-D9F8FFEF2388}" presName="Name50" presStyleLbl="parChTrans1D2" presStyleIdx="0" presStyleCnt="7"/>
      <dgm:spPr/>
      <dgm:t>
        <a:bodyPr/>
        <a:lstStyle/>
        <a:p>
          <a:endParaRPr lang="ru-RU"/>
        </a:p>
      </dgm:t>
    </dgm:pt>
    <dgm:pt modelId="{5B9BC2C3-7B51-48BF-AC15-DF7AAE16EC31}" type="pres">
      <dgm:prSet presAssocID="{234243E8-11F5-4D7F-8761-28D650EE285A}" presName="hierRoot2" presStyleCnt="0">
        <dgm:presLayoutVars>
          <dgm:hierBranch/>
        </dgm:presLayoutVars>
      </dgm:prSet>
      <dgm:spPr/>
    </dgm:pt>
    <dgm:pt modelId="{2A97A34D-76D9-4D23-BE9D-A60F1E48FE9E}" type="pres">
      <dgm:prSet presAssocID="{234243E8-11F5-4D7F-8761-28D650EE285A}" presName="rootComposite" presStyleCnt="0"/>
      <dgm:spPr/>
    </dgm:pt>
    <dgm:pt modelId="{BABFA484-23EF-432D-9F12-0668F197F4CC}" type="pres">
      <dgm:prSet presAssocID="{234243E8-11F5-4D7F-8761-28D650EE285A}" presName="rootText" presStyleLbl="node2" presStyleIdx="0" presStyleCnt="7" custScaleX="394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48B8D-47EB-4510-8764-6DD15D6B2F31}" type="pres">
      <dgm:prSet presAssocID="{234243E8-11F5-4D7F-8761-28D650EE285A}" presName="rootConnector" presStyleLbl="node2" presStyleIdx="0" presStyleCnt="7"/>
      <dgm:spPr/>
      <dgm:t>
        <a:bodyPr/>
        <a:lstStyle/>
        <a:p>
          <a:endParaRPr lang="ru-RU"/>
        </a:p>
      </dgm:t>
    </dgm:pt>
    <dgm:pt modelId="{CD4F4356-2FD5-4BB5-9A29-77BE2E3BEA1B}" type="pres">
      <dgm:prSet presAssocID="{234243E8-11F5-4D7F-8761-28D650EE285A}" presName="hierChild4" presStyleCnt="0"/>
      <dgm:spPr/>
    </dgm:pt>
    <dgm:pt modelId="{4E70C351-22B8-4614-80C4-F88FD81296DC}" type="pres">
      <dgm:prSet presAssocID="{234243E8-11F5-4D7F-8761-28D650EE285A}" presName="hierChild5" presStyleCnt="0"/>
      <dgm:spPr/>
    </dgm:pt>
    <dgm:pt modelId="{01F6D38E-5100-419A-AC9F-48F484FB1595}" type="pres">
      <dgm:prSet presAssocID="{1CE49007-8340-474E-AEA6-4AB380C1A4DC}" presName="Name50" presStyleLbl="parChTrans1D2" presStyleIdx="1" presStyleCnt="7"/>
      <dgm:spPr/>
      <dgm:t>
        <a:bodyPr/>
        <a:lstStyle/>
        <a:p>
          <a:endParaRPr lang="ru-RU"/>
        </a:p>
      </dgm:t>
    </dgm:pt>
    <dgm:pt modelId="{75D18761-CACB-42B7-9FDE-65421AABE973}" type="pres">
      <dgm:prSet presAssocID="{CE03C1B7-E707-40DA-8F1B-A6247A79D92D}" presName="hierRoot2" presStyleCnt="0">
        <dgm:presLayoutVars>
          <dgm:hierBranch/>
        </dgm:presLayoutVars>
      </dgm:prSet>
      <dgm:spPr/>
    </dgm:pt>
    <dgm:pt modelId="{51E5B381-941C-4B04-A702-C96F6F7D1CB8}" type="pres">
      <dgm:prSet presAssocID="{CE03C1B7-E707-40DA-8F1B-A6247A79D92D}" presName="rootComposite" presStyleCnt="0"/>
      <dgm:spPr/>
    </dgm:pt>
    <dgm:pt modelId="{C000D8C6-937C-40F2-878A-62E5E1AEC05E}" type="pres">
      <dgm:prSet presAssocID="{CE03C1B7-E707-40DA-8F1B-A6247A79D92D}" presName="rootText" presStyleLbl="node2" presStyleIdx="1" presStyleCnt="7" custScaleX="396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307280-BB22-4B3C-B550-E4AF8A3FAD85}" type="pres">
      <dgm:prSet presAssocID="{CE03C1B7-E707-40DA-8F1B-A6247A79D92D}" presName="rootConnector" presStyleLbl="node2" presStyleIdx="1" presStyleCnt="7"/>
      <dgm:spPr/>
      <dgm:t>
        <a:bodyPr/>
        <a:lstStyle/>
        <a:p>
          <a:endParaRPr lang="ru-RU"/>
        </a:p>
      </dgm:t>
    </dgm:pt>
    <dgm:pt modelId="{59AF2CB7-89DC-4AB5-83C7-4895F3F1DA0C}" type="pres">
      <dgm:prSet presAssocID="{CE03C1B7-E707-40DA-8F1B-A6247A79D92D}" presName="hierChild4" presStyleCnt="0"/>
      <dgm:spPr/>
    </dgm:pt>
    <dgm:pt modelId="{BBCB17C3-4B0D-4E17-8A4C-921CA945EA3E}" type="pres">
      <dgm:prSet presAssocID="{CE03C1B7-E707-40DA-8F1B-A6247A79D92D}" presName="hierChild5" presStyleCnt="0"/>
      <dgm:spPr/>
    </dgm:pt>
    <dgm:pt modelId="{A1C80A9E-E203-407D-A990-91B589C09019}" type="pres">
      <dgm:prSet presAssocID="{12AD3DE2-833D-4F08-BE85-284B0D4EA073}" presName="Name50" presStyleLbl="parChTrans1D2" presStyleIdx="2" presStyleCnt="7"/>
      <dgm:spPr/>
      <dgm:t>
        <a:bodyPr/>
        <a:lstStyle/>
        <a:p>
          <a:endParaRPr lang="ru-RU"/>
        </a:p>
      </dgm:t>
    </dgm:pt>
    <dgm:pt modelId="{7B57578F-0843-4E29-AB8A-226586253F94}" type="pres">
      <dgm:prSet presAssocID="{1978F058-1E29-4D6D-A8AB-4BCF029B4C68}" presName="hierRoot2" presStyleCnt="0">
        <dgm:presLayoutVars>
          <dgm:hierBranch/>
        </dgm:presLayoutVars>
      </dgm:prSet>
      <dgm:spPr/>
    </dgm:pt>
    <dgm:pt modelId="{CAFCC8DC-3CAB-44A2-9E34-F9144C4300D0}" type="pres">
      <dgm:prSet presAssocID="{1978F058-1E29-4D6D-A8AB-4BCF029B4C68}" presName="rootComposite" presStyleCnt="0"/>
      <dgm:spPr/>
    </dgm:pt>
    <dgm:pt modelId="{11D43BE2-00F7-4950-9837-F502EC8DDCC7}" type="pres">
      <dgm:prSet presAssocID="{1978F058-1E29-4D6D-A8AB-4BCF029B4C68}" presName="rootText" presStyleLbl="node2" presStyleIdx="2" presStyleCnt="7" custScaleX="397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7E64D-5A34-4421-A0F0-8346ABAEE8C6}" type="pres">
      <dgm:prSet presAssocID="{1978F058-1E29-4D6D-A8AB-4BCF029B4C68}" presName="rootConnector" presStyleLbl="node2" presStyleIdx="2" presStyleCnt="7"/>
      <dgm:spPr/>
      <dgm:t>
        <a:bodyPr/>
        <a:lstStyle/>
        <a:p>
          <a:endParaRPr lang="ru-RU"/>
        </a:p>
      </dgm:t>
    </dgm:pt>
    <dgm:pt modelId="{C7C73184-8E38-4A8F-8838-0FCD5616186A}" type="pres">
      <dgm:prSet presAssocID="{1978F058-1E29-4D6D-A8AB-4BCF029B4C68}" presName="hierChild4" presStyleCnt="0"/>
      <dgm:spPr/>
    </dgm:pt>
    <dgm:pt modelId="{5D6ABC54-64D6-483D-9955-1B9086D3C50F}" type="pres">
      <dgm:prSet presAssocID="{1978F058-1E29-4D6D-A8AB-4BCF029B4C68}" presName="hierChild5" presStyleCnt="0"/>
      <dgm:spPr/>
    </dgm:pt>
    <dgm:pt modelId="{4F103E5F-4D7E-44C7-B922-87C17731435E}" type="pres">
      <dgm:prSet presAssocID="{8D08B2BC-5DCC-49B8-93E1-8DBD289FDF3D}" presName="Name50" presStyleLbl="parChTrans1D2" presStyleIdx="3" presStyleCnt="7"/>
      <dgm:spPr/>
      <dgm:t>
        <a:bodyPr/>
        <a:lstStyle/>
        <a:p>
          <a:endParaRPr lang="ru-RU"/>
        </a:p>
      </dgm:t>
    </dgm:pt>
    <dgm:pt modelId="{255A627B-4D0D-41F5-BAEA-90441867F073}" type="pres">
      <dgm:prSet presAssocID="{71AA7985-5763-4317-86EB-BF92D3715D53}" presName="hierRoot2" presStyleCnt="0">
        <dgm:presLayoutVars>
          <dgm:hierBranch/>
        </dgm:presLayoutVars>
      </dgm:prSet>
      <dgm:spPr/>
    </dgm:pt>
    <dgm:pt modelId="{991ECD14-C434-4967-98C7-EA48733B9EBD}" type="pres">
      <dgm:prSet presAssocID="{71AA7985-5763-4317-86EB-BF92D3715D53}" presName="rootComposite" presStyleCnt="0"/>
      <dgm:spPr/>
    </dgm:pt>
    <dgm:pt modelId="{778E8C23-1D5C-484B-B3FE-EEF69F0D64B5}" type="pres">
      <dgm:prSet presAssocID="{71AA7985-5763-4317-86EB-BF92D3715D53}" presName="rootText" presStyleLbl="node2" presStyleIdx="3" presStyleCnt="7" custScaleX="401244" custLinFactNeighborX="1905" custLinFactNeighborY="5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172C8-7D11-4103-BB87-832142693679}" type="pres">
      <dgm:prSet presAssocID="{71AA7985-5763-4317-86EB-BF92D3715D53}" presName="rootConnector" presStyleLbl="node2" presStyleIdx="3" presStyleCnt="7"/>
      <dgm:spPr/>
      <dgm:t>
        <a:bodyPr/>
        <a:lstStyle/>
        <a:p>
          <a:endParaRPr lang="ru-RU"/>
        </a:p>
      </dgm:t>
    </dgm:pt>
    <dgm:pt modelId="{569C5F55-9083-4B28-9456-26672468B247}" type="pres">
      <dgm:prSet presAssocID="{71AA7985-5763-4317-86EB-BF92D3715D53}" presName="hierChild4" presStyleCnt="0"/>
      <dgm:spPr/>
    </dgm:pt>
    <dgm:pt modelId="{BF745851-9F5C-428F-AC4B-246B1FC645E0}" type="pres">
      <dgm:prSet presAssocID="{71AA7985-5763-4317-86EB-BF92D3715D53}" presName="hierChild5" presStyleCnt="0"/>
      <dgm:spPr/>
    </dgm:pt>
    <dgm:pt modelId="{2A7B4260-7AA1-4043-8B04-3873EF36B3E5}" type="pres">
      <dgm:prSet presAssocID="{79B431D2-D5B1-4923-A7CB-1A7E99922A91}" presName="Name50" presStyleLbl="parChTrans1D2" presStyleIdx="4" presStyleCnt="7"/>
      <dgm:spPr/>
      <dgm:t>
        <a:bodyPr/>
        <a:lstStyle/>
        <a:p>
          <a:endParaRPr lang="ru-RU"/>
        </a:p>
      </dgm:t>
    </dgm:pt>
    <dgm:pt modelId="{7118FFFC-CFA5-4B00-BBD5-12061743CF05}" type="pres">
      <dgm:prSet presAssocID="{CD2FCFC6-E3A7-4CE0-80BA-E71769013716}" presName="hierRoot2" presStyleCnt="0">
        <dgm:presLayoutVars>
          <dgm:hierBranch/>
        </dgm:presLayoutVars>
      </dgm:prSet>
      <dgm:spPr/>
    </dgm:pt>
    <dgm:pt modelId="{04EE8A08-9978-4CC2-8947-71E6C994F51A}" type="pres">
      <dgm:prSet presAssocID="{CD2FCFC6-E3A7-4CE0-80BA-E71769013716}" presName="rootComposite" presStyleCnt="0"/>
      <dgm:spPr/>
    </dgm:pt>
    <dgm:pt modelId="{4C96FFAB-F1FF-42AC-A0A1-44E8D56C652B}" type="pres">
      <dgm:prSet presAssocID="{CD2FCFC6-E3A7-4CE0-80BA-E71769013716}" presName="rootText" presStyleLbl="node2" presStyleIdx="4" presStyleCnt="7" custScaleX="399947" custLinFactNeighborX="1905" custLinFactNeighborY="-6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BC4AA-9D1A-434D-9B46-B72AF1E3D241}" type="pres">
      <dgm:prSet presAssocID="{CD2FCFC6-E3A7-4CE0-80BA-E71769013716}" presName="rootConnector" presStyleLbl="node2" presStyleIdx="4" presStyleCnt="7"/>
      <dgm:spPr/>
      <dgm:t>
        <a:bodyPr/>
        <a:lstStyle/>
        <a:p>
          <a:endParaRPr lang="ru-RU"/>
        </a:p>
      </dgm:t>
    </dgm:pt>
    <dgm:pt modelId="{D3AFBA8C-9862-4A42-8C7A-CCD88102EF42}" type="pres">
      <dgm:prSet presAssocID="{CD2FCFC6-E3A7-4CE0-80BA-E71769013716}" presName="hierChild4" presStyleCnt="0"/>
      <dgm:spPr/>
    </dgm:pt>
    <dgm:pt modelId="{20C374F8-9FA8-44D2-84D7-3C115B0B08D8}" type="pres">
      <dgm:prSet presAssocID="{CD2FCFC6-E3A7-4CE0-80BA-E71769013716}" presName="hierChild5" presStyleCnt="0"/>
      <dgm:spPr/>
    </dgm:pt>
    <dgm:pt modelId="{9231F6B7-12B0-41DB-B39B-1AADBF75C37D}" type="pres">
      <dgm:prSet presAssocID="{12460FF1-D1C1-440E-8A20-573511598498}" presName="Name50" presStyleLbl="parChTrans1D2" presStyleIdx="5" presStyleCnt="7"/>
      <dgm:spPr/>
      <dgm:t>
        <a:bodyPr/>
        <a:lstStyle/>
        <a:p>
          <a:endParaRPr lang="ru-RU"/>
        </a:p>
      </dgm:t>
    </dgm:pt>
    <dgm:pt modelId="{9F4DB282-EC26-4AC8-9DE0-ABA1A8E11E34}" type="pres">
      <dgm:prSet presAssocID="{51224008-DF98-4732-AC11-B00F22D2146C}" presName="hierRoot2" presStyleCnt="0">
        <dgm:presLayoutVars>
          <dgm:hierBranch/>
        </dgm:presLayoutVars>
      </dgm:prSet>
      <dgm:spPr/>
    </dgm:pt>
    <dgm:pt modelId="{57C0EE99-B6F0-4D88-A40E-2EE6FC4FC44A}" type="pres">
      <dgm:prSet presAssocID="{51224008-DF98-4732-AC11-B00F22D2146C}" presName="rootComposite" presStyleCnt="0"/>
      <dgm:spPr/>
    </dgm:pt>
    <dgm:pt modelId="{A718C3EE-30D6-400C-902D-67684308DBE1}" type="pres">
      <dgm:prSet presAssocID="{51224008-DF98-4732-AC11-B00F22D2146C}" presName="rootText" presStyleLbl="node2" presStyleIdx="5" presStyleCnt="7" custScaleX="393592" custLinFactNeighborX="6345" custLinFactNeighborY="-5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9F924-7F90-4122-9480-C69BA649CEE9}" type="pres">
      <dgm:prSet presAssocID="{51224008-DF98-4732-AC11-B00F22D2146C}" presName="rootConnector" presStyleLbl="node2" presStyleIdx="5" presStyleCnt="7"/>
      <dgm:spPr/>
      <dgm:t>
        <a:bodyPr/>
        <a:lstStyle/>
        <a:p>
          <a:endParaRPr lang="ru-RU"/>
        </a:p>
      </dgm:t>
    </dgm:pt>
    <dgm:pt modelId="{EF0A29BD-3D19-4973-9359-A89DC9DC95F2}" type="pres">
      <dgm:prSet presAssocID="{51224008-DF98-4732-AC11-B00F22D2146C}" presName="hierChild4" presStyleCnt="0"/>
      <dgm:spPr/>
    </dgm:pt>
    <dgm:pt modelId="{1AE5A33F-E3FE-4F4B-855B-E21B39A714DD}" type="pres">
      <dgm:prSet presAssocID="{51224008-DF98-4732-AC11-B00F22D2146C}" presName="hierChild5" presStyleCnt="0"/>
      <dgm:spPr/>
    </dgm:pt>
    <dgm:pt modelId="{4E62F9E9-BAA8-4C0F-8A5D-A58E91DC2EA4}" type="pres">
      <dgm:prSet presAssocID="{870749BB-7B65-497F-93F8-E7BFC50FCB6F}" presName="Name50" presStyleLbl="parChTrans1D2" presStyleIdx="6" presStyleCnt="7"/>
      <dgm:spPr/>
      <dgm:t>
        <a:bodyPr/>
        <a:lstStyle/>
        <a:p>
          <a:endParaRPr lang="ru-RU"/>
        </a:p>
      </dgm:t>
    </dgm:pt>
    <dgm:pt modelId="{32C9AD8F-7D5D-42BE-99F8-8A9623EEB596}" type="pres">
      <dgm:prSet presAssocID="{D7657188-28E4-489E-848B-B41FC142DA8C}" presName="hierRoot2" presStyleCnt="0">
        <dgm:presLayoutVars>
          <dgm:hierBranch/>
        </dgm:presLayoutVars>
      </dgm:prSet>
      <dgm:spPr/>
    </dgm:pt>
    <dgm:pt modelId="{C0595A09-00A9-4A1A-9CC2-69058006DF1B}" type="pres">
      <dgm:prSet presAssocID="{D7657188-28E4-489E-848B-B41FC142DA8C}" presName="rootComposite" presStyleCnt="0"/>
      <dgm:spPr/>
    </dgm:pt>
    <dgm:pt modelId="{418F0F7D-E29F-4AE7-86D0-82B5975C7070}" type="pres">
      <dgm:prSet presAssocID="{D7657188-28E4-489E-848B-B41FC142DA8C}" presName="rootText" presStyleLbl="node2" presStyleIdx="6" presStyleCnt="7" custScaleX="393301" custLinFactNeighborX="1905" custLinFactNeighborY="-16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0457C-4C11-4991-B903-3FD642290C37}" type="pres">
      <dgm:prSet presAssocID="{D7657188-28E4-489E-848B-B41FC142DA8C}" presName="rootConnector" presStyleLbl="node2" presStyleIdx="6" presStyleCnt="7"/>
      <dgm:spPr/>
      <dgm:t>
        <a:bodyPr/>
        <a:lstStyle/>
        <a:p>
          <a:endParaRPr lang="ru-RU"/>
        </a:p>
      </dgm:t>
    </dgm:pt>
    <dgm:pt modelId="{AAD7E8C4-D2A2-40ED-B095-77455A4D20AA}" type="pres">
      <dgm:prSet presAssocID="{D7657188-28E4-489E-848B-B41FC142DA8C}" presName="hierChild4" presStyleCnt="0"/>
      <dgm:spPr/>
    </dgm:pt>
    <dgm:pt modelId="{75837875-626D-456A-9DC0-985DBB583009}" type="pres">
      <dgm:prSet presAssocID="{D7657188-28E4-489E-848B-B41FC142DA8C}" presName="hierChild5" presStyleCnt="0"/>
      <dgm:spPr/>
    </dgm:pt>
    <dgm:pt modelId="{81B1BE01-D1F1-4485-8C7C-B494664452C8}" type="pres">
      <dgm:prSet presAssocID="{27DD3BCD-82E8-4EE6-81E3-13E136230BB2}" presName="hierChild3" presStyleCnt="0"/>
      <dgm:spPr/>
    </dgm:pt>
  </dgm:ptLst>
  <dgm:cxnLst>
    <dgm:cxn modelId="{F5158828-4F51-4615-AFDF-E83B7842E15C}" type="presOf" srcId="{870749BB-7B65-497F-93F8-E7BFC50FCB6F}" destId="{4E62F9E9-BAA8-4C0F-8A5D-A58E91DC2EA4}" srcOrd="0" destOrd="0" presId="urn:microsoft.com/office/officeart/2005/8/layout/orgChart1"/>
    <dgm:cxn modelId="{62EEE43E-9E90-453A-8345-7D9EAB75A00E}" srcId="{27DD3BCD-82E8-4EE6-81E3-13E136230BB2}" destId="{D7657188-28E4-489E-848B-B41FC142DA8C}" srcOrd="6" destOrd="0" parTransId="{870749BB-7B65-497F-93F8-E7BFC50FCB6F}" sibTransId="{5FF7134F-A6F1-4A4C-9DE4-BBF72313A8B2}"/>
    <dgm:cxn modelId="{5865E56A-0CF6-4A4C-9345-84D14CDF14AC}" type="presOf" srcId="{CD2FCFC6-E3A7-4CE0-80BA-E71769013716}" destId="{618BC4AA-9D1A-434D-9B46-B72AF1E3D241}" srcOrd="1" destOrd="0" presId="urn:microsoft.com/office/officeart/2005/8/layout/orgChart1"/>
    <dgm:cxn modelId="{EACAF370-7CD0-4D8B-BE01-D5B7948CFAC6}" srcId="{27DD3BCD-82E8-4EE6-81E3-13E136230BB2}" destId="{CE03C1B7-E707-40DA-8F1B-A6247A79D92D}" srcOrd="1" destOrd="0" parTransId="{1CE49007-8340-474E-AEA6-4AB380C1A4DC}" sibTransId="{7CCDC40C-351C-4A01-9F8B-1B5EEFDB1C96}"/>
    <dgm:cxn modelId="{F63B54B3-5400-4AAC-87D6-47AB45849C03}" type="presOf" srcId="{D7657188-28E4-489E-848B-B41FC142DA8C}" destId="{418F0F7D-E29F-4AE7-86D0-82B5975C7070}" srcOrd="0" destOrd="0" presId="urn:microsoft.com/office/officeart/2005/8/layout/orgChart1"/>
    <dgm:cxn modelId="{98D40B20-407C-454A-A861-E3C3F97DEDE0}" type="presOf" srcId="{234243E8-11F5-4D7F-8761-28D650EE285A}" destId="{BABFA484-23EF-432D-9F12-0668F197F4CC}" srcOrd="0" destOrd="0" presId="urn:microsoft.com/office/officeart/2005/8/layout/orgChart1"/>
    <dgm:cxn modelId="{C86D84DC-58F3-4743-8EF6-C11499355D8E}" type="presOf" srcId="{51224008-DF98-4732-AC11-B00F22D2146C}" destId="{47A9F924-7F90-4122-9480-C69BA649CEE9}" srcOrd="1" destOrd="0" presId="urn:microsoft.com/office/officeart/2005/8/layout/orgChart1"/>
    <dgm:cxn modelId="{6D15CF49-E635-43C4-ABA7-31AE7C235276}" srcId="{27DD3BCD-82E8-4EE6-81E3-13E136230BB2}" destId="{71AA7985-5763-4317-86EB-BF92D3715D53}" srcOrd="3" destOrd="0" parTransId="{8D08B2BC-5DCC-49B8-93E1-8DBD289FDF3D}" sibTransId="{61EDCCE3-7544-4340-89DB-A3195A5EFE0F}"/>
    <dgm:cxn modelId="{2B8BCA0E-BB48-4471-BA83-CF2484CA8443}" type="presOf" srcId="{71AA7985-5763-4317-86EB-BF92D3715D53}" destId="{CA4172C8-7D11-4103-BB87-832142693679}" srcOrd="1" destOrd="0" presId="urn:microsoft.com/office/officeart/2005/8/layout/orgChart1"/>
    <dgm:cxn modelId="{25AA4F75-7F12-4777-9724-368802F11E8F}" type="presOf" srcId="{12AD3DE2-833D-4F08-BE85-284B0D4EA073}" destId="{A1C80A9E-E203-407D-A990-91B589C09019}" srcOrd="0" destOrd="0" presId="urn:microsoft.com/office/officeart/2005/8/layout/orgChart1"/>
    <dgm:cxn modelId="{599C6105-175B-40F3-921A-AE33D1C54428}" type="presOf" srcId="{27DD3BCD-82E8-4EE6-81E3-13E136230BB2}" destId="{364002E7-EE3D-46F4-81FD-175264110AA7}" srcOrd="0" destOrd="0" presId="urn:microsoft.com/office/officeart/2005/8/layout/orgChart1"/>
    <dgm:cxn modelId="{FE1D7F8F-14B4-47CB-9AA6-C31021CB8E4B}" srcId="{27DD3BCD-82E8-4EE6-81E3-13E136230BB2}" destId="{CD2FCFC6-E3A7-4CE0-80BA-E71769013716}" srcOrd="4" destOrd="0" parTransId="{79B431D2-D5B1-4923-A7CB-1A7E99922A91}" sibTransId="{0C812677-EB2A-4A3B-8907-F243D59BAAB2}"/>
    <dgm:cxn modelId="{8DF72E62-22F0-4B59-AC05-87209AE7F1ED}" type="presOf" srcId="{CE03C1B7-E707-40DA-8F1B-A6247A79D92D}" destId="{3C307280-BB22-4B3C-B550-E4AF8A3FAD85}" srcOrd="1" destOrd="0" presId="urn:microsoft.com/office/officeart/2005/8/layout/orgChart1"/>
    <dgm:cxn modelId="{278BB907-BF2A-42B4-8782-673E41D2E20D}" type="presOf" srcId="{27DD3BCD-82E8-4EE6-81E3-13E136230BB2}" destId="{6CD0B4F4-DAED-4A54-8F7A-C34084166A51}" srcOrd="1" destOrd="0" presId="urn:microsoft.com/office/officeart/2005/8/layout/orgChart1"/>
    <dgm:cxn modelId="{EB1D1C42-D8E4-4CC3-8FD3-1CC8A392FD42}" type="presOf" srcId="{1CE49007-8340-474E-AEA6-4AB380C1A4DC}" destId="{01F6D38E-5100-419A-AC9F-48F484FB1595}" srcOrd="0" destOrd="0" presId="urn:microsoft.com/office/officeart/2005/8/layout/orgChart1"/>
    <dgm:cxn modelId="{175CE281-D988-43A7-8444-1C8DCF7706F6}" type="presOf" srcId="{CE03C1B7-E707-40DA-8F1B-A6247A79D92D}" destId="{C000D8C6-937C-40F2-878A-62E5E1AEC05E}" srcOrd="0" destOrd="0" presId="urn:microsoft.com/office/officeart/2005/8/layout/orgChart1"/>
    <dgm:cxn modelId="{25E8BFB3-8F53-4F6D-9FA4-8CB9E8701A8E}" srcId="{27DD3BCD-82E8-4EE6-81E3-13E136230BB2}" destId="{234243E8-11F5-4D7F-8761-28D650EE285A}" srcOrd="0" destOrd="0" parTransId="{56082510-F9B9-478C-8F5F-D9F8FFEF2388}" sibTransId="{C50CB53F-8F8B-48DF-ACCC-297F926B63FB}"/>
    <dgm:cxn modelId="{004E2126-2BF4-4212-9EAD-3DDD0D04F257}" type="presOf" srcId="{12460FF1-D1C1-440E-8A20-573511598498}" destId="{9231F6B7-12B0-41DB-B39B-1AADBF75C37D}" srcOrd="0" destOrd="0" presId="urn:microsoft.com/office/officeart/2005/8/layout/orgChart1"/>
    <dgm:cxn modelId="{E725DBA3-89E7-404E-A782-0E4766F89F4F}" type="presOf" srcId="{CD2FCFC6-E3A7-4CE0-80BA-E71769013716}" destId="{4C96FFAB-F1FF-42AC-A0A1-44E8D56C652B}" srcOrd="0" destOrd="0" presId="urn:microsoft.com/office/officeart/2005/8/layout/orgChart1"/>
    <dgm:cxn modelId="{D864AF68-AF7D-478C-B604-912A9AB93217}" type="presOf" srcId="{8D08B2BC-5DCC-49B8-93E1-8DBD289FDF3D}" destId="{4F103E5F-4D7E-44C7-B922-87C17731435E}" srcOrd="0" destOrd="0" presId="urn:microsoft.com/office/officeart/2005/8/layout/orgChart1"/>
    <dgm:cxn modelId="{E6C0F789-FE9D-4165-AECC-58A6068D1238}" srcId="{27DD3BCD-82E8-4EE6-81E3-13E136230BB2}" destId="{1978F058-1E29-4D6D-A8AB-4BCF029B4C68}" srcOrd="2" destOrd="0" parTransId="{12AD3DE2-833D-4F08-BE85-284B0D4EA073}" sibTransId="{D6FFD47F-D429-4953-9168-25A99E32E1D5}"/>
    <dgm:cxn modelId="{721C76B2-6FAA-4B63-92F4-95473EABE549}" srcId="{27DD3BCD-82E8-4EE6-81E3-13E136230BB2}" destId="{51224008-DF98-4732-AC11-B00F22D2146C}" srcOrd="5" destOrd="0" parTransId="{12460FF1-D1C1-440E-8A20-573511598498}" sibTransId="{41501164-4F63-4B5D-AB44-26FE244E584A}"/>
    <dgm:cxn modelId="{3E4891F0-78B3-43C5-AEE3-2A3667017E5E}" type="presOf" srcId="{56082510-F9B9-478C-8F5F-D9F8FFEF2388}" destId="{0BDDB056-7D6C-4053-A9A7-B4103EF3D238}" srcOrd="0" destOrd="0" presId="urn:microsoft.com/office/officeart/2005/8/layout/orgChart1"/>
    <dgm:cxn modelId="{5EC0B0F8-9241-4A06-81CF-84022BE04203}" type="presOf" srcId="{79B431D2-D5B1-4923-A7CB-1A7E99922A91}" destId="{2A7B4260-7AA1-4043-8B04-3873EF36B3E5}" srcOrd="0" destOrd="0" presId="urn:microsoft.com/office/officeart/2005/8/layout/orgChart1"/>
    <dgm:cxn modelId="{6ADCABDC-346B-44AB-AD3B-58084553F504}" srcId="{336FF905-3650-49F8-B0F0-C5BFAEFB355F}" destId="{27DD3BCD-82E8-4EE6-81E3-13E136230BB2}" srcOrd="0" destOrd="0" parTransId="{D80E8239-8BE9-471B-907E-B7E999EDDA2A}" sibTransId="{C35915D9-640C-4307-8D64-03778E119322}"/>
    <dgm:cxn modelId="{FFEBF0DE-7555-4081-9361-DCBE5C32B238}" type="presOf" srcId="{1978F058-1E29-4D6D-A8AB-4BCF029B4C68}" destId="{11D43BE2-00F7-4950-9837-F502EC8DDCC7}" srcOrd="0" destOrd="0" presId="urn:microsoft.com/office/officeart/2005/8/layout/orgChart1"/>
    <dgm:cxn modelId="{29379D20-227F-44C7-A233-025786B3DE9B}" type="presOf" srcId="{336FF905-3650-49F8-B0F0-C5BFAEFB355F}" destId="{12638D68-FFAA-4A6E-AC72-E427502C5AB4}" srcOrd="0" destOrd="0" presId="urn:microsoft.com/office/officeart/2005/8/layout/orgChart1"/>
    <dgm:cxn modelId="{D37AE0D3-F427-42CE-9D9E-F84605DF844D}" type="presOf" srcId="{51224008-DF98-4732-AC11-B00F22D2146C}" destId="{A718C3EE-30D6-400C-902D-67684308DBE1}" srcOrd="0" destOrd="0" presId="urn:microsoft.com/office/officeart/2005/8/layout/orgChart1"/>
    <dgm:cxn modelId="{92B9215F-4D75-4F30-B7F3-6FE9CFB476B2}" type="presOf" srcId="{234243E8-11F5-4D7F-8761-28D650EE285A}" destId="{D1748B8D-47EB-4510-8764-6DD15D6B2F31}" srcOrd="1" destOrd="0" presId="urn:microsoft.com/office/officeart/2005/8/layout/orgChart1"/>
    <dgm:cxn modelId="{4AD4993C-831F-4D08-BECC-879842BBAD0D}" type="presOf" srcId="{1978F058-1E29-4D6D-A8AB-4BCF029B4C68}" destId="{7FD7E64D-5A34-4421-A0F0-8346ABAEE8C6}" srcOrd="1" destOrd="0" presId="urn:microsoft.com/office/officeart/2005/8/layout/orgChart1"/>
    <dgm:cxn modelId="{46327ADD-D9A5-4C05-9472-7A0FF2D21DF1}" type="presOf" srcId="{D7657188-28E4-489E-848B-B41FC142DA8C}" destId="{2020457C-4C11-4991-B903-3FD642290C37}" srcOrd="1" destOrd="0" presId="urn:microsoft.com/office/officeart/2005/8/layout/orgChart1"/>
    <dgm:cxn modelId="{A635A434-C54C-4D22-8969-1CDCA14B8DBD}" type="presOf" srcId="{71AA7985-5763-4317-86EB-BF92D3715D53}" destId="{778E8C23-1D5C-484B-B3FE-EEF69F0D64B5}" srcOrd="0" destOrd="0" presId="urn:microsoft.com/office/officeart/2005/8/layout/orgChart1"/>
    <dgm:cxn modelId="{E690385D-EADA-4509-BD21-A3E912978378}" type="presParOf" srcId="{12638D68-FFAA-4A6E-AC72-E427502C5AB4}" destId="{A8CC0FF3-1A15-4827-8140-63AA67D5AC31}" srcOrd="0" destOrd="0" presId="urn:microsoft.com/office/officeart/2005/8/layout/orgChart1"/>
    <dgm:cxn modelId="{38A62C6B-7219-45CA-8771-D1E40AC031AF}" type="presParOf" srcId="{A8CC0FF3-1A15-4827-8140-63AA67D5AC31}" destId="{F1A49797-F07C-4E02-A9E6-94AF3D5F7936}" srcOrd="0" destOrd="0" presId="urn:microsoft.com/office/officeart/2005/8/layout/orgChart1"/>
    <dgm:cxn modelId="{6B797D3A-EB94-4A0B-8075-525037AFADE6}" type="presParOf" srcId="{F1A49797-F07C-4E02-A9E6-94AF3D5F7936}" destId="{364002E7-EE3D-46F4-81FD-175264110AA7}" srcOrd="0" destOrd="0" presId="urn:microsoft.com/office/officeart/2005/8/layout/orgChart1"/>
    <dgm:cxn modelId="{55AFC684-E1BC-422B-88D9-E79FC7DF90D4}" type="presParOf" srcId="{F1A49797-F07C-4E02-A9E6-94AF3D5F7936}" destId="{6CD0B4F4-DAED-4A54-8F7A-C34084166A51}" srcOrd="1" destOrd="0" presId="urn:microsoft.com/office/officeart/2005/8/layout/orgChart1"/>
    <dgm:cxn modelId="{D053E8EA-9AF0-4363-97AE-7D441E9518A5}" type="presParOf" srcId="{A8CC0FF3-1A15-4827-8140-63AA67D5AC31}" destId="{81B83396-39E4-4E9D-9E23-F2D9CFDBC197}" srcOrd="1" destOrd="0" presId="urn:microsoft.com/office/officeart/2005/8/layout/orgChart1"/>
    <dgm:cxn modelId="{3DC5EC37-36A2-4C74-8445-BFB6413ECF22}" type="presParOf" srcId="{81B83396-39E4-4E9D-9E23-F2D9CFDBC197}" destId="{0BDDB056-7D6C-4053-A9A7-B4103EF3D238}" srcOrd="0" destOrd="0" presId="urn:microsoft.com/office/officeart/2005/8/layout/orgChart1"/>
    <dgm:cxn modelId="{38C0F8DC-E370-41C5-A731-48A1471957B9}" type="presParOf" srcId="{81B83396-39E4-4E9D-9E23-F2D9CFDBC197}" destId="{5B9BC2C3-7B51-48BF-AC15-DF7AAE16EC31}" srcOrd="1" destOrd="0" presId="urn:microsoft.com/office/officeart/2005/8/layout/orgChart1"/>
    <dgm:cxn modelId="{50E78C3B-A265-41B6-AAD5-5C6AB4AADCB4}" type="presParOf" srcId="{5B9BC2C3-7B51-48BF-AC15-DF7AAE16EC31}" destId="{2A97A34D-76D9-4D23-BE9D-A60F1E48FE9E}" srcOrd="0" destOrd="0" presId="urn:microsoft.com/office/officeart/2005/8/layout/orgChart1"/>
    <dgm:cxn modelId="{676C07D8-C9DA-4A62-B63F-48043CC2AE2A}" type="presParOf" srcId="{2A97A34D-76D9-4D23-BE9D-A60F1E48FE9E}" destId="{BABFA484-23EF-432D-9F12-0668F197F4CC}" srcOrd="0" destOrd="0" presId="urn:microsoft.com/office/officeart/2005/8/layout/orgChart1"/>
    <dgm:cxn modelId="{59144502-5C8C-43B8-85A2-A938FB4B6DAD}" type="presParOf" srcId="{2A97A34D-76D9-4D23-BE9D-A60F1E48FE9E}" destId="{D1748B8D-47EB-4510-8764-6DD15D6B2F31}" srcOrd="1" destOrd="0" presId="urn:microsoft.com/office/officeart/2005/8/layout/orgChart1"/>
    <dgm:cxn modelId="{A751F6F1-775A-4E8A-8D39-C2D6752C003B}" type="presParOf" srcId="{5B9BC2C3-7B51-48BF-AC15-DF7AAE16EC31}" destId="{CD4F4356-2FD5-4BB5-9A29-77BE2E3BEA1B}" srcOrd="1" destOrd="0" presId="urn:microsoft.com/office/officeart/2005/8/layout/orgChart1"/>
    <dgm:cxn modelId="{446F7CA0-109B-46AF-ADF9-08876515CAB9}" type="presParOf" srcId="{5B9BC2C3-7B51-48BF-AC15-DF7AAE16EC31}" destId="{4E70C351-22B8-4614-80C4-F88FD81296DC}" srcOrd="2" destOrd="0" presId="urn:microsoft.com/office/officeart/2005/8/layout/orgChart1"/>
    <dgm:cxn modelId="{F6D4E135-DA67-4FC7-B4F9-44A59B281FA3}" type="presParOf" srcId="{81B83396-39E4-4E9D-9E23-F2D9CFDBC197}" destId="{01F6D38E-5100-419A-AC9F-48F484FB1595}" srcOrd="2" destOrd="0" presId="urn:microsoft.com/office/officeart/2005/8/layout/orgChart1"/>
    <dgm:cxn modelId="{799ED536-1E68-4726-9E38-88425FF0E7B6}" type="presParOf" srcId="{81B83396-39E4-4E9D-9E23-F2D9CFDBC197}" destId="{75D18761-CACB-42B7-9FDE-65421AABE973}" srcOrd="3" destOrd="0" presId="urn:microsoft.com/office/officeart/2005/8/layout/orgChart1"/>
    <dgm:cxn modelId="{9F92EEBB-5D4D-4A87-9C01-93D78F361052}" type="presParOf" srcId="{75D18761-CACB-42B7-9FDE-65421AABE973}" destId="{51E5B381-941C-4B04-A702-C96F6F7D1CB8}" srcOrd="0" destOrd="0" presId="urn:microsoft.com/office/officeart/2005/8/layout/orgChart1"/>
    <dgm:cxn modelId="{CBA93220-274F-41C3-A2E0-C7ABE6202FBF}" type="presParOf" srcId="{51E5B381-941C-4B04-A702-C96F6F7D1CB8}" destId="{C000D8C6-937C-40F2-878A-62E5E1AEC05E}" srcOrd="0" destOrd="0" presId="urn:microsoft.com/office/officeart/2005/8/layout/orgChart1"/>
    <dgm:cxn modelId="{F1BEA675-F772-4A95-950B-20BCFB9DD71D}" type="presParOf" srcId="{51E5B381-941C-4B04-A702-C96F6F7D1CB8}" destId="{3C307280-BB22-4B3C-B550-E4AF8A3FAD85}" srcOrd="1" destOrd="0" presId="urn:microsoft.com/office/officeart/2005/8/layout/orgChart1"/>
    <dgm:cxn modelId="{009FB14A-5D56-4C05-B23D-7A1867973A6E}" type="presParOf" srcId="{75D18761-CACB-42B7-9FDE-65421AABE973}" destId="{59AF2CB7-89DC-4AB5-83C7-4895F3F1DA0C}" srcOrd="1" destOrd="0" presId="urn:microsoft.com/office/officeart/2005/8/layout/orgChart1"/>
    <dgm:cxn modelId="{D118AF82-8A99-4540-96C5-F72954C99989}" type="presParOf" srcId="{75D18761-CACB-42B7-9FDE-65421AABE973}" destId="{BBCB17C3-4B0D-4E17-8A4C-921CA945EA3E}" srcOrd="2" destOrd="0" presId="urn:microsoft.com/office/officeart/2005/8/layout/orgChart1"/>
    <dgm:cxn modelId="{F22944EF-EF5F-4147-8442-2A451B1258AB}" type="presParOf" srcId="{81B83396-39E4-4E9D-9E23-F2D9CFDBC197}" destId="{A1C80A9E-E203-407D-A990-91B589C09019}" srcOrd="4" destOrd="0" presId="urn:microsoft.com/office/officeart/2005/8/layout/orgChart1"/>
    <dgm:cxn modelId="{E2AAB60A-5589-42B4-A4F2-DDD0FDD14FEA}" type="presParOf" srcId="{81B83396-39E4-4E9D-9E23-F2D9CFDBC197}" destId="{7B57578F-0843-4E29-AB8A-226586253F94}" srcOrd="5" destOrd="0" presId="urn:microsoft.com/office/officeart/2005/8/layout/orgChart1"/>
    <dgm:cxn modelId="{9395737F-B3D9-4420-A9FB-F7B00D98DA67}" type="presParOf" srcId="{7B57578F-0843-4E29-AB8A-226586253F94}" destId="{CAFCC8DC-3CAB-44A2-9E34-F9144C4300D0}" srcOrd="0" destOrd="0" presId="urn:microsoft.com/office/officeart/2005/8/layout/orgChart1"/>
    <dgm:cxn modelId="{A47A8581-CF76-49B4-BF09-0789881E22DD}" type="presParOf" srcId="{CAFCC8DC-3CAB-44A2-9E34-F9144C4300D0}" destId="{11D43BE2-00F7-4950-9837-F502EC8DDCC7}" srcOrd="0" destOrd="0" presId="urn:microsoft.com/office/officeart/2005/8/layout/orgChart1"/>
    <dgm:cxn modelId="{0183B31D-6370-4966-82EB-0B10763E7053}" type="presParOf" srcId="{CAFCC8DC-3CAB-44A2-9E34-F9144C4300D0}" destId="{7FD7E64D-5A34-4421-A0F0-8346ABAEE8C6}" srcOrd="1" destOrd="0" presId="urn:microsoft.com/office/officeart/2005/8/layout/orgChart1"/>
    <dgm:cxn modelId="{CD048B33-86EC-4585-84DA-14ECFEEBCBF2}" type="presParOf" srcId="{7B57578F-0843-4E29-AB8A-226586253F94}" destId="{C7C73184-8E38-4A8F-8838-0FCD5616186A}" srcOrd="1" destOrd="0" presId="urn:microsoft.com/office/officeart/2005/8/layout/orgChart1"/>
    <dgm:cxn modelId="{427ADC8B-9A5B-4E7E-8B22-4D86D0FE403C}" type="presParOf" srcId="{7B57578F-0843-4E29-AB8A-226586253F94}" destId="{5D6ABC54-64D6-483D-9955-1B9086D3C50F}" srcOrd="2" destOrd="0" presId="urn:microsoft.com/office/officeart/2005/8/layout/orgChart1"/>
    <dgm:cxn modelId="{799FFB38-E62D-4E6E-9658-9FF4616319A8}" type="presParOf" srcId="{81B83396-39E4-4E9D-9E23-F2D9CFDBC197}" destId="{4F103E5F-4D7E-44C7-B922-87C17731435E}" srcOrd="6" destOrd="0" presId="urn:microsoft.com/office/officeart/2005/8/layout/orgChart1"/>
    <dgm:cxn modelId="{EDFCE65D-2B8C-4E12-8FD5-D5338E3A445D}" type="presParOf" srcId="{81B83396-39E4-4E9D-9E23-F2D9CFDBC197}" destId="{255A627B-4D0D-41F5-BAEA-90441867F073}" srcOrd="7" destOrd="0" presId="urn:microsoft.com/office/officeart/2005/8/layout/orgChart1"/>
    <dgm:cxn modelId="{6F4EDA43-FA33-4E1D-8BF7-D3794212C0C1}" type="presParOf" srcId="{255A627B-4D0D-41F5-BAEA-90441867F073}" destId="{991ECD14-C434-4967-98C7-EA48733B9EBD}" srcOrd="0" destOrd="0" presId="urn:microsoft.com/office/officeart/2005/8/layout/orgChart1"/>
    <dgm:cxn modelId="{69DB5102-630B-4BA9-8577-38DC2AC75839}" type="presParOf" srcId="{991ECD14-C434-4967-98C7-EA48733B9EBD}" destId="{778E8C23-1D5C-484B-B3FE-EEF69F0D64B5}" srcOrd="0" destOrd="0" presId="urn:microsoft.com/office/officeart/2005/8/layout/orgChart1"/>
    <dgm:cxn modelId="{AFC1F12B-1A07-457A-8EE5-877A4110B3A9}" type="presParOf" srcId="{991ECD14-C434-4967-98C7-EA48733B9EBD}" destId="{CA4172C8-7D11-4103-BB87-832142693679}" srcOrd="1" destOrd="0" presId="urn:microsoft.com/office/officeart/2005/8/layout/orgChart1"/>
    <dgm:cxn modelId="{AEFEE7FA-1F85-414D-AE37-ECEB57E96FBF}" type="presParOf" srcId="{255A627B-4D0D-41F5-BAEA-90441867F073}" destId="{569C5F55-9083-4B28-9456-26672468B247}" srcOrd="1" destOrd="0" presId="urn:microsoft.com/office/officeart/2005/8/layout/orgChart1"/>
    <dgm:cxn modelId="{AE824161-7DF4-4142-9F87-536F6A589D2D}" type="presParOf" srcId="{255A627B-4D0D-41F5-BAEA-90441867F073}" destId="{BF745851-9F5C-428F-AC4B-246B1FC645E0}" srcOrd="2" destOrd="0" presId="urn:microsoft.com/office/officeart/2005/8/layout/orgChart1"/>
    <dgm:cxn modelId="{11D0124D-277A-46D0-A36C-5299A0919CB8}" type="presParOf" srcId="{81B83396-39E4-4E9D-9E23-F2D9CFDBC197}" destId="{2A7B4260-7AA1-4043-8B04-3873EF36B3E5}" srcOrd="8" destOrd="0" presId="urn:microsoft.com/office/officeart/2005/8/layout/orgChart1"/>
    <dgm:cxn modelId="{9A36E987-F535-412C-9E8B-0E287F9DE048}" type="presParOf" srcId="{81B83396-39E4-4E9D-9E23-F2D9CFDBC197}" destId="{7118FFFC-CFA5-4B00-BBD5-12061743CF05}" srcOrd="9" destOrd="0" presId="urn:microsoft.com/office/officeart/2005/8/layout/orgChart1"/>
    <dgm:cxn modelId="{D21DA60A-D869-401E-B937-4BA45E506607}" type="presParOf" srcId="{7118FFFC-CFA5-4B00-BBD5-12061743CF05}" destId="{04EE8A08-9978-4CC2-8947-71E6C994F51A}" srcOrd="0" destOrd="0" presId="urn:microsoft.com/office/officeart/2005/8/layout/orgChart1"/>
    <dgm:cxn modelId="{7D1FBEF9-D0D5-4083-BA77-218708E9F619}" type="presParOf" srcId="{04EE8A08-9978-4CC2-8947-71E6C994F51A}" destId="{4C96FFAB-F1FF-42AC-A0A1-44E8D56C652B}" srcOrd="0" destOrd="0" presId="urn:microsoft.com/office/officeart/2005/8/layout/orgChart1"/>
    <dgm:cxn modelId="{F9A135EB-C0E5-47DA-942C-038A23BB6C67}" type="presParOf" srcId="{04EE8A08-9978-4CC2-8947-71E6C994F51A}" destId="{618BC4AA-9D1A-434D-9B46-B72AF1E3D241}" srcOrd="1" destOrd="0" presId="urn:microsoft.com/office/officeart/2005/8/layout/orgChart1"/>
    <dgm:cxn modelId="{D6B5B2C6-F01C-4702-98BB-E3AC8B2F5E7B}" type="presParOf" srcId="{7118FFFC-CFA5-4B00-BBD5-12061743CF05}" destId="{D3AFBA8C-9862-4A42-8C7A-CCD88102EF42}" srcOrd="1" destOrd="0" presId="urn:microsoft.com/office/officeart/2005/8/layout/orgChart1"/>
    <dgm:cxn modelId="{7578CF8E-2789-482E-9797-7B63360B24B3}" type="presParOf" srcId="{7118FFFC-CFA5-4B00-BBD5-12061743CF05}" destId="{20C374F8-9FA8-44D2-84D7-3C115B0B08D8}" srcOrd="2" destOrd="0" presId="urn:microsoft.com/office/officeart/2005/8/layout/orgChart1"/>
    <dgm:cxn modelId="{0E7E41DB-1EF8-4673-8FC0-685B00A605D0}" type="presParOf" srcId="{81B83396-39E4-4E9D-9E23-F2D9CFDBC197}" destId="{9231F6B7-12B0-41DB-B39B-1AADBF75C37D}" srcOrd="10" destOrd="0" presId="urn:microsoft.com/office/officeart/2005/8/layout/orgChart1"/>
    <dgm:cxn modelId="{3A09A669-6018-409C-89E2-E4FD8DDB3CD1}" type="presParOf" srcId="{81B83396-39E4-4E9D-9E23-F2D9CFDBC197}" destId="{9F4DB282-EC26-4AC8-9DE0-ABA1A8E11E34}" srcOrd="11" destOrd="0" presId="urn:microsoft.com/office/officeart/2005/8/layout/orgChart1"/>
    <dgm:cxn modelId="{9F7852BC-8C55-4246-AC53-1AC9935DC6CE}" type="presParOf" srcId="{9F4DB282-EC26-4AC8-9DE0-ABA1A8E11E34}" destId="{57C0EE99-B6F0-4D88-A40E-2EE6FC4FC44A}" srcOrd="0" destOrd="0" presId="urn:microsoft.com/office/officeart/2005/8/layout/orgChart1"/>
    <dgm:cxn modelId="{A5FE9D6B-7515-4CCE-BDDB-DD8680A7850B}" type="presParOf" srcId="{57C0EE99-B6F0-4D88-A40E-2EE6FC4FC44A}" destId="{A718C3EE-30D6-400C-902D-67684308DBE1}" srcOrd="0" destOrd="0" presId="urn:microsoft.com/office/officeart/2005/8/layout/orgChart1"/>
    <dgm:cxn modelId="{135B730F-8214-4DB2-9F59-D67739392530}" type="presParOf" srcId="{57C0EE99-B6F0-4D88-A40E-2EE6FC4FC44A}" destId="{47A9F924-7F90-4122-9480-C69BA649CEE9}" srcOrd="1" destOrd="0" presId="urn:microsoft.com/office/officeart/2005/8/layout/orgChart1"/>
    <dgm:cxn modelId="{F877DFFF-8459-44AD-A430-A462CCFD5EFC}" type="presParOf" srcId="{9F4DB282-EC26-4AC8-9DE0-ABA1A8E11E34}" destId="{EF0A29BD-3D19-4973-9359-A89DC9DC95F2}" srcOrd="1" destOrd="0" presId="urn:microsoft.com/office/officeart/2005/8/layout/orgChart1"/>
    <dgm:cxn modelId="{7068C431-A710-45E0-B44F-654A8945FA83}" type="presParOf" srcId="{9F4DB282-EC26-4AC8-9DE0-ABA1A8E11E34}" destId="{1AE5A33F-E3FE-4F4B-855B-E21B39A714DD}" srcOrd="2" destOrd="0" presId="urn:microsoft.com/office/officeart/2005/8/layout/orgChart1"/>
    <dgm:cxn modelId="{B159F03A-DCD9-449D-B977-9562D9EE6579}" type="presParOf" srcId="{81B83396-39E4-4E9D-9E23-F2D9CFDBC197}" destId="{4E62F9E9-BAA8-4C0F-8A5D-A58E91DC2EA4}" srcOrd="12" destOrd="0" presId="urn:microsoft.com/office/officeart/2005/8/layout/orgChart1"/>
    <dgm:cxn modelId="{44EFBF3C-65F8-4CF7-89E4-B9E9D0AAD897}" type="presParOf" srcId="{81B83396-39E4-4E9D-9E23-F2D9CFDBC197}" destId="{32C9AD8F-7D5D-42BE-99F8-8A9623EEB596}" srcOrd="13" destOrd="0" presId="urn:microsoft.com/office/officeart/2005/8/layout/orgChart1"/>
    <dgm:cxn modelId="{DCDDD976-CE1D-4782-991A-989013568333}" type="presParOf" srcId="{32C9AD8F-7D5D-42BE-99F8-8A9623EEB596}" destId="{C0595A09-00A9-4A1A-9CC2-69058006DF1B}" srcOrd="0" destOrd="0" presId="urn:microsoft.com/office/officeart/2005/8/layout/orgChart1"/>
    <dgm:cxn modelId="{2D0DEA63-A39A-4AA6-A4D6-C779E8D5E5E3}" type="presParOf" srcId="{C0595A09-00A9-4A1A-9CC2-69058006DF1B}" destId="{418F0F7D-E29F-4AE7-86D0-82B5975C7070}" srcOrd="0" destOrd="0" presId="urn:microsoft.com/office/officeart/2005/8/layout/orgChart1"/>
    <dgm:cxn modelId="{1D05A34A-14DC-41E5-9095-099EEC849926}" type="presParOf" srcId="{C0595A09-00A9-4A1A-9CC2-69058006DF1B}" destId="{2020457C-4C11-4991-B903-3FD642290C37}" srcOrd="1" destOrd="0" presId="urn:microsoft.com/office/officeart/2005/8/layout/orgChart1"/>
    <dgm:cxn modelId="{994B8346-CFE4-4644-B5A7-7F89063C21EF}" type="presParOf" srcId="{32C9AD8F-7D5D-42BE-99F8-8A9623EEB596}" destId="{AAD7E8C4-D2A2-40ED-B095-77455A4D20AA}" srcOrd="1" destOrd="0" presId="urn:microsoft.com/office/officeart/2005/8/layout/orgChart1"/>
    <dgm:cxn modelId="{8FD8242D-4794-446B-BB80-5806CACAAB3F}" type="presParOf" srcId="{32C9AD8F-7D5D-42BE-99F8-8A9623EEB596}" destId="{75837875-626D-456A-9DC0-985DBB583009}" srcOrd="2" destOrd="0" presId="urn:microsoft.com/office/officeart/2005/8/layout/orgChart1"/>
    <dgm:cxn modelId="{0E09E4C4-B2E4-4ABF-8361-4C7B39289D63}" type="presParOf" srcId="{A8CC0FF3-1A15-4827-8140-63AA67D5AC31}" destId="{81B1BE01-D1F1-4485-8C7C-B494664452C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FF905-3650-49F8-B0F0-C5BFAEFB355F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</dgm:pt>
    <dgm:pt modelId="{27DD3BCD-82E8-4EE6-81E3-13E136230BB2}">
      <dgm:prSet custT="1"/>
      <dgm:spPr/>
      <dgm:t>
        <a:bodyPr/>
        <a:lstStyle/>
        <a:p>
          <a:pPr marR="0" algn="ctr" rtl="0"/>
          <a:r>
            <a:rPr lang="ru-RU" sz="2000" b="1" baseline="0" dirty="0" smtClean="0">
              <a:latin typeface="Calibri"/>
            </a:rPr>
            <a:t> АКТИВНО ИСПОЛЬЗУЕМЫЕ  ТЕХНОЛОГИИ</a:t>
          </a:r>
          <a:endParaRPr lang="ru-RU" sz="2000" b="1" dirty="0" smtClean="0"/>
        </a:p>
      </dgm:t>
    </dgm:pt>
    <dgm:pt modelId="{D80E8239-8BE9-471B-907E-B7E999EDDA2A}" type="parTrans" cxnId="{6ADCABDC-346B-44AB-AD3B-58084553F504}">
      <dgm:prSet/>
      <dgm:spPr/>
      <dgm:t>
        <a:bodyPr/>
        <a:lstStyle/>
        <a:p>
          <a:endParaRPr lang="ru-RU"/>
        </a:p>
      </dgm:t>
    </dgm:pt>
    <dgm:pt modelId="{C35915D9-640C-4307-8D64-03778E119322}" type="sibTrans" cxnId="{6ADCABDC-346B-44AB-AD3B-58084553F504}">
      <dgm:prSet/>
      <dgm:spPr/>
      <dgm:t>
        <a:bodyPr/>
        <a:lstStyle/>
        <a:p>
          <a:endParaRPr lang="ru-RU"/>
        </a:p>
      </dgm:t>
    </dgm:pt>
    <dgm:pt modelId="{234243E8-11F5-4D7F-8761-28D650EE285A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  РАЗНОУРОВНЕВОЕ  ОБУЧЕНИЕ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56082510-F9B9-478C-8F5F-D9F8FFEF2388}" type="parTrans" cxnId="{25E8BFB3-8F53-4F6D-9FA4-8CB9E8701A8E}">
      <dgm:prSet/>
      <dgm:spPr/>
      <dgm:t>
        <a:bodyPr/>
        <a:lstStyle/>
        <a:p>
          <a:endParaRPr lang="ru-RU"/>
        </a:p>
      </dgm:t>
    </dgm:pt>
    <dgm:pt modelId="{C50CB53F-8F8B-48DF-ACCC-297F926B63FB}" type="sibTrans" cxnId="{25E8BFB3-8F53-4F6D-9FA4-8CB9E8701A8E}">
      <dgm:prSet/>
      <dgm:spPr/>
      <dgm:t>
        <a:bodyPr/>
        <a:lstStyle/>
        <a:p>
          <a:endParaRPr lang="ru-RU"/>
        </a:p>
      </dgm:t>
    </dgm:pt>
    <dgm:pt modelId="{CE03C1B7-E707-40DA-8F1B-A6247A79D92D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ПРОЕКТНАЯ ДЕЯТЕЛЬНОСТЬ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1CE49007-8340-474E-AEA6-4AB380C1A4DC}" type="parTrans" cxnId="{EACAF370-7CD0-4D8B-BE01-D5B7948CFAC6}">
      <dgm:prSet/>
      <dgm:spPr/>
      <dgm:t>
        <a:bodyPr/>
        <a:lstStyle/>
        <a:p>
          <a:endParaRPr lang="ru-RU"/>
        </a:p>
      </dgm:t>
    </dgm:pt>
    <dgm:pt modelId="{7CCDC40C-351C-4A01-9F8B-1B5EEFDB1C96}" type="sibTrans" cxnId="{EACAF370-7CD0-4D8B-BE01-D5B7948CFAC6}">
      <dgm:prSet/>
      <dgm:spPr/>
      <dgm:t>
        <a:bodyPr/>
        <a:lstStyle/>
        <a:p>
          <a:endParaRPr lang="ru-RU"/>
        </a:p>
      </dgm:t>
    </dgm:pt>
    <dgm:pt modelId="{1978F058-1E29-4D6D-A8AB-4BCF029B4C68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ИГРОВЫЕ ТЕХНОЛОГИИ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12AD3DE2-833D-4F08-BE85-284B0D4EA073}" type="parTrans" cxnId="{E6C0F789-FE9D-4165-AECC-58A6068D1238}">
      <dgm:prSet/>
      <dgm:spPr/>
      <dgm:t>
        <a:bodyPr/>
        <a:lstStyle/>
        <a:p>
          <a:endParaRPr lang="ru-RU"/>
        </a:p>
      </dgm:t>
    </dgm:pt>
    <dgm:pt modelId="{D6FFD47F-D429-4953-9168-25A99E32E1D5}" type="sibTrans" cxnId="{E6C0F789-FE9D-4165-AECC-58A6068D1238}">
      <dgm:prSet/>
      <dgm:spPr/>
      <dgm:t>
        <a:bodyPr/>
        <a:lstStyle/>
        <a:p>
          <a:endParaRPr lang="ru-RU"/>
        </a:p>
      </dgm:t>
    </dgm:pt>
    <dgm:pt modelId="{71AA7985-5763-4317-86EB-BF92D3715D53}">
      <dgm:prSet custT="1"/>
      <dgm:spPr/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ИНФОРМАЦИОННО-КОММУНИКАТИВНЫЕ 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8D08B2BC-5DCC-49B8-93E1-8DBD289FDF3D}" type="parTrans" cxnId="{6D15CF49-E635-43C4-ABA7-31AE7C235276}">
      <dgm:prSet/>
      <dgm:spPr/>
      <dgm:t>
        <a:bodyPr/>
        <a:lstStyle/>
        <a:p>
          <a:endParaRPr lang="ru-RU"/>
        </a:p>
      </dgm:t>
    </dgm:pt>
    <dgm:pt modelId="{61EDCCE3-7544-4340-89DB-A3195A5EFE0F}" type="sibTrans" cxnId="{6D15CF49-E635-43C4-ABA7-31AE7C235276}">
      <dgm:prSet/>
      <dgm:spPr/>
      <dgm:t>
        <a:bodyPr/>
        <a:lstStyle/>
        <a:p>
          <a:endParaRPr lang="ru-RU"/>
        </a:p>
      </dgm:t>
    </dgm:pt>
    <dgm:pt modelId="{CD2FCFC6-E3A7-4CE0-80BA-E71769013716}">
      <dgm:prSet custT="1"/>
      <dgm:spPr>
        <a:solidFill>
          <a:schemeClr val="bg1"/>
        </a:solidFill>
      </dgm:spPr>
      <dgm:t>
        <a:bodyPr/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ДЕБАТЫ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79B431D2-D5B1-4923-A7CB-1A7E99922A91}" type="parTrans" cxnId="{FE1D7F8F-14B4-47CB-9AA6-C31021CB8E4B}">
      <dgm:prSet/>
      <dgm:spPr/>
      <dgm:t>
        <a:bodyPr/>
        <a:lstStyle/>
        <a:p>
          <a:endParaRPr lang="ru-RU"/>
        </a:p>
      </dgm:t>
    </dgm:pt>
    <dgm:pt modelId="{0C812677-EB2A-4A3B-8907-F243D59BAAB2}" type="sibTrans" cxnId="{FE1D7F8F-14B4-47CB-9AA6-C31021CB8E4B}">
      <dgm:prSet/>
      <dgm:spPr/>
      <dgm:t>
        <a:bodyPr/>
        <a:lstStyle/>
        <a:p>
          <a:endParaRPr lang="ru-RU"/>
        </a:p>
      </dgm:t>
    </dgm:pt>
    <dgm:pt modelId="{51224008-DF98-4732-AC11-B00F22D2146C}">
      <dgm:prSet custT="1"/>
      <dgm:spPr/>
      <dgm:t>
        <a:bodyPr>
          <a:scene3d>
            <a:camera prst="orthographicFront">
              <a:rot lat="300000" lon="0" rev="0"/>
            </a:camera>
            <a:lightRig rig="threePt" dir="t"/>
          </a:scene3d>
        </a:bodyPr>
        <a:lstStyle/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МОДУЛЬНАЯ</a:t>
          </a:r>
          <a:endParaRPr lang="ru-RU" sz="1600" b="1" i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12460FF1-D1C1-440E-8A20-573511598498}" type="parTrans" cxnId="{721C76B2-6FAA-4B63-92F4-95473EABE549}">
      <dgm:prSet/>
      <dgm:spPr/>
      <dgm:t>
        <a:bodyPr/>
        <a:lstStyle/>
        <a:p>
          <a:endParaRPr lang="ru-RU"/>
        </a:p>
      </dgm:t>
    </dgm:pt>
    <dgm:pt modelId="{41501164-4F63-4B5D-AB44-26FE244E584A}" type="sibTrans" cxnId="{721C76B2-6FAA-4B63-92F4-95473EABE549}">
      <dgm:prSet/>
      <dgm:spPr/>
      <dgm:t>
        <a:bodyPr/>
        <a:lstStyle/>
        <a:p>
          <a:endParaRPr lang="ru-RU"/>
        </a:p>
      </dgm:t>
    </dgm:pt>
    <dgm:pt modelId="{D7657188-28E4-489E-848B-B41FC142DA8C}">
      <dgm:prSet custT="1"/>
      <dgm:spPr/>
      <dgm:t>
        <a:bodyPr/>
        <a:lstStyle/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900" b="1" baseline="0" dirty="0" smtClean="0">
            <a:latin typeface="Arial"/>
          </a:endParaRPr>
        </a:p>
        <a:p>
          <a:pPr marR="0" algn="ctr" rtl="0"/>
          <a:r>
            <a:rPr lang="ru-RU" sz="1600" b="1" i="1" baseline="0" dirty="0" smtClean="0">
              <a:solidFill>
                <a:schemeClr val="accent3">
                  <a:lumMod val="50000"/>
                </a:schemeClr>
              </a:solidFill>
              <a:latin typeface="Arial"/>
            </a:rPr>
            <a:t>ПРИЁМЫ КРИТИЧЕСКОГО МЫШЛЕНИЯ</a:t>
          </a: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  <a:p>
          <a:pPr marR="0" algn="ctr" rtl="0"/>
          <a:endParaRPr lang="ru-RU" sz="500" baseline="0" dirty="0" smtClean="0">
            <a:latin typeface="Arial"/>
          </a:endParaRPr>
        </a:p>
      </dgm:t>
    </dgm:pt>
    <dgm:pt modelId="{870749BB-7B65-497F-93F8-E7BFC50FCB6F}" type="parTrans" cxnId="{62EEE43E-9E90-453A-8345-7D9EAB75A00E}">
      <dgm:prSet/>
      <dgm:spPr/>
      <dgm:t>
        <a:bodyPr/>
        <a:lstStyle/>
        <a:p>
          <a:endParaRPr lang="ru-RU"/>
        </a:p>
      </dgm:t>
    </dgm:pt>
    <dgm:pt modelId="{5FF7134F-A6F1-4A4C-9DE4-BBF72313A8B2}" type="sibTrans" cxnId="{62EEE43E-9E90-453A-8345-7D9EAB75A00E}">
      <dgm:prSet/>
      <dgm:spPr/>
      <dgm:t>
        <a:bodyPr/>
        <a:lstStyle/>
        <a:p>
          <a:endParaRPr lang="ru-RU"/>
        </a:p>
      </dgm:t>
    </dgm:pt>
    <dgm:pt modelId="{12638D68-FFAA-4A6E-AC72-E427502C5AB4}" type="pres">
      <dgm:prSet presAssocID="{336FF905-3650-49F8-B0F0-C5BFAEFB35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CC0FF3-1A15-4827-8140-63AA67D5AC31}" type="pres">
      <dgm:prSet presAssocID="{27DD3BCD-82E8-4EE6-81E3-13E136230BB2}" presName="hierRoot1" presStyleCnt="0">
        <dgm:presLayoutVars>
          <dgm:hierBranch val="r"/>
        </dgm:presLayoutVars>
      </dgm:prSet>
      <dgm:spPr/>
    </dgm:pt>
    <dgm:pt modelId="{F1A49797-F07C-4E02-A9E6-94AF3D5F7936}" type="pres">
      <dgm:prSet presAssocID="{27DD3BCD-82E8-4EE6-81E3-13E136230BB2}" presName="rootComposite1" presStyleCnt="0"/>
      <dgm:spPr/>
    </dgm:pt>
    <dgm:pt modelId="{364002E7-EE3D-46F4-81FD-175264110AA7}" type="pres">
      <dgm:prSet presAssocID="{27DD3BCD-82E8-4EE6-81E3-13E136230BB2}" presName="rootText1" presStyleLbl="node0" presStyleIdx="0" presStyleCnt="1" custScaleX="554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D0B4F4-DAED-4A54-8F7A-C34084166A51}" type="pres">
      <dgm:prSet presAssocID="{27DD3BCD-82E8-4EE6-81E3-13E136230BB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B83396-39E4-4E9D-9E23-F2D9CFDBC197}" type="pres">
      <dgm:prSet presAssocID="{27DD3BCD-82E8-4EE6-81E3-13E136230BB2}" presName="hierChild2" presStyleCnt="0"/>
      <dgm:spPr/>
    </dgm:pt>
    <dgm:pt modelId="{0BDDB056-7D6C-4053-A9A7-B4103EF3D238}" type="pres">
      <dgm:prSet presAssocID="{56082510-F9B9-478C-8F5F-D9F8FFEF2388}" presName="Name50" presStyleLbl="parChTrans1D2" presStyleIdx="0" presStyleCnt="7"/>
      <dgm:spPr/>
      <dgm:t>
        <a:bodyPr/>
        <a:lstStyle/>
        <a:p>
          <a:endParaRPr lang="ru-RU"/>
        </a:p>
      </dgm:t>
    </dgm:pt>
    <dgm:pt modelId="{5B9BC2C3-7B51-48BF-AC15-DF7AAE16EC31}" type="pres">
      <dgm:prSet presAssocID="{234243E8-11F5-4D7F-8761-28D650EE285A}" presName="hierRoot2" presStyleCnt="0">
        <dgm:presLayoutVars>
          <dgm:hierBranch/>
        </dgm:presLayoutVars>
      </dgm:prSet>
      <dgm:spPr/>
    </dgm:pt>
    <dgm:pt modelId="{2A97A34D-76D9-4D23-BE9D-A60F1E48FE9E}" type="pres">
      <dgm:prSet presAssocID="{234243E8-11F5-4D7F-8761-28D650EE285A}" presName="rootComposite" presStyleCnt="0"/>
      <dgm:spPr/>
    </dgm:pt>
    <dgm:pt modelId="{BABFA484-23EF-432D-9F12-0668F197F4CC}" type="pres">
      <dgm:prSet presAssocID="{234243E8-11F5-4D7F-8761-28D650EE285A}" presName="rootText" presStyleLbl="node2" presStyleIdx="0" presStyleCnt="7" custScaleX="394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48B8D-47EB-4510-8764-6DD15D6B2F31}" type="pres">
      <dgm:prSet presAssocID="{234243E8-11F5-4D7F-8761-28D650EE285A}" presName="rootConnector" presStyleLbl="node2" presStyleIdx="0" presStyleCnt="7"/>
      <dgm:spPr/>
      <dgm:t>
        <a:bodyPr/>
        <a:lstStyle/>
        <a:p>
          <a:endParaRPr lang="ru-RU"/>
        </a:p>
      </dgm:t>
    </dgm:pt>
    <dgm:pt modelId="{CD4F4356-2FD5-4BB5-9A29-77BE2E3BEA1B}" type="pres">
      <dgm:prSet presAssocID="{234243E8-11F5-4D7F-8761-28D650EE285A}" presName="hierChild4" presStyleCnt="0"/>
      <dgm:spPr/>
    </dgm:pt>
    <dgm:pt modelId="{4E70C351-22B8-4614-80C4-F88FD81296DC}" type="pres">
      <dgm:prSet presAssocID="{234243E8-11F5-4D7F-8761-28D650EE285A}" presName="hierChild5" presStyleCnt="0"/>
      <dgm:spPr/>
    </dgm:pt>
    <dgm:pt modelId="{01F6D38E-5100-419A-AC9F-48F484FB1595}" type="pres">
      <dgm:prSet presAssocID="{1CE49007-8340-474E-AEA6-4AB380C1A4DC}" presName="Name50" presStyleLbl="parChTrans1D2" presStyleIdx="1" presStyleCnt="7"/>
      <dgm:spPr/>
      <dgm:t>
        <a:bodyPr/>
        <a:lstStyle/>
        <a:p>
          <a:endParaRPr lang="ru-RU"/>
        </a:p>
      </dgm:t>
    </dgm:pt>
    <dgm:pt modelId="{75D18761-CACB-42B7-9FDE-65421AABE973}" type="pres">
      <dgm:prSet presAssocID="{CE03C1B7-E707-40DA-8F1B-A6247A79D92D}" presName="hierRoot2" presStyleCnt="0">
        <dgm:presLayoutVars>
          <dgm:hierBranch/>
        </dgm:presLayoutVars>
      </dgm:prSet>
      <dgm:spPr/>
    </dgm:pt>
    <dgm:pt modelId="{51E5B381-941C-4B04-A702-C96F6F7D1CB8}" type="pres">
      <dgm:prSet presAssocID="{CE03C1B7-E707-40DA-8F1B-A6247A79D92D}" presName="rootComposite" presStyleCnt="0"/>
      <dgm:spPr/>
    </dgm:pt>
    <dgm:pt modelId="{C000D8C6-937C-40F2-878A-62E5E1AEC05E}" type="pres">
      <dgm:prSet presAssocID="{CE03C1B7-E707-40DA-8F1B-A6247A79D92D}" presName="rootText" presStyleLbl="node2" presStyleIdx="1" presStyleCnt="7" custScaleX="396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307280-BB22-4B3C-B550-E4AF8A3FAD85}" type="pres">
      <dgm:prSet presAssocID="{CE03C1B7-E707-40DA-8F1B-A6247A79D92D}" presName="rootConnector" presStyleLbl="node2" presStyleIdx="1" presStyleCnt="7"/>
      <dgm:spPr/>
      <dgm:t>
        <a:bodyPr/>
        <a:lstStyle/>
        <a:p>
          <a:endParaRPr lang="ru-RU"/>
        </a:p>
      </dgm:t>
    </dgm:pt>
    <dgm:pt modelId="{59AF2CB7-89DC-4AB5-83C7-4895F3F1DA0C}" type="pres">
      <dgm:prSet presAssocID="{CE03C1B7-E707-40DA-8F1B-A6247A79D92D}" presName="hierChild4" presStyleCnt="0"/>
      <dgm:spPr/>
    </dgm:pt>
    <dgm:pt modelId="{BBCB17C3-4B0D-4E17-8A4C-921CA945EA3E}" type="pres">
      <dgm:prSet presAssocID="{CE03C1B7-E707-40DA-8F1B-A6247A79D92D}" presName="hierChild5" presStyleCnt="0"/>
      <dgm:spPr/>
    </dgm:pt>
    <dgm:pt modelId="{A1C80A9E-E203-407D-A990-91B589C09019}" type="pres">
      <dgm:prSet presAssocID="{12AD3DE2-833D-4F08-BE85-284B0D4EA073}" presName="Name50" presStyleLbl="parChTrans1D2" presStyleIdx="2" presStyleCnt="7"/>
      <dgm:spPr/>
      <dgm:t>
        <a:bodyPr/>
        <a:lstStyle/>
        <a:p>
          <a:endParaRPr lang="ru-RU"/>
        </a:p>
      </dgm:t>
    </dgm:pt>
    <dgm:pt modelId="{7B57578F-0843-4E29-AB8A-226586253F94}" type="pres">
      <dgm:prSet presAssocID="{1978F058-1E29-4D6D-A8AB-4BCF029B4C68}" presName="hierRoot2" presStyleCnt="0">
        <dgm:presLayoutVars>
          <dgm:hierBranch/>
        </dgm:presLayoutVars>
      </dgm:prSet>
      <dgm:spPr/>
    </dgm:pt>
    <dgm:pt modelId="{CAFCC8DC-3CAB-44A2-9E34-F9144C4300D0}" type="pres">
      <dgm:prSet presAssocID="{1978F058-1E29-4D6D-A8AB-4BCF029B4C68}" presName="rootComposite" presStyleCnt="0"/>
      <dgm:spPr/>
    </dgm:pt>
    <dgm:pt modelId="{11D43BE2-00F7-4950-9837-F502EC8DDCC7}" type="pres">
      <dgm:prSet presAssocID="{1978F058-1E29-4D6D-A8AB-4BCF029B4C68}" presName="rootText" presStyleLbl="node2" presStyleIdx="2" presStyleCnt="7" custScaleX="397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7E64D-5A34-4421-A0F0-8346ABAEE8C6}" type="pres">
      <dgm:prSet presAssocID="{1978F058-1E29-4D6D-A8AB-4BCF029B4C68}" presName="rootConnector" presStyleLbl="node2" presStyleIdx="2" presStyleCnt="7"/>
      <dgm:spPr/>
      <dgm:t>
        <a:bodyPr/>
        <a:lstStyle/>
        <a:p>
          <a:endParaRPr lang="ru-RU"/>
        </a:p>
      </dgm:t>
    </dgm:pt>
    <dgm:pt modelId="{C7C73184-8E38-4A8F-8838-0FCD5616186A}" type="pres">
      <dgm:prSet presAssocID="{1978F058-1E29-4D6D-A8AB-4BCF029B4C68}" presName="hierChild4" presStyleCnt="0"/>
      <dgm:spPr/>
    </dgm:pt>
    <dgm:pt modelId="{5D6ABC54-64D6-483D-9955-1B9086D3C50F}" type="pres">
      <dgm:prSet presAssocID="{1978F058-1E29-4D6D-A8AB-4BCF029B4C68}" presName="hierChild5" presStyleCnt="0"/>
      <dgm:spPr/>
    </dgm:pt>
    <dgm:pt modelId="{4F103E5F-4D7E-44C7-B922-87C17731435E}" type="pres">
      <dgm:prSet presAssocID="{8D08B2BC-5DCC-49B8-93E1-8DBD289FDF3D}" presName="Name50" presStyleLbl="parChTrans1D2" presStyleIdx="3" presStyleCnt="7"/>
      <dgm:spPr/>
      <dgm:t>
        <a:bodyPr/>
        <a:lstStyle/>
        <a:p>
          <a:endParaRPr lang="ru-RU"/>
        </a:p>
      </dgm:t>
    </dgm:pt>
    <dgm:pt modelId="{255A627B-4D0D-41F5-BAEA-90441867F073}" type="pres">
      <dgm:prSet presAssocID="{71AA7985-5763-4317-86EB-BF92D3715D53}" presName="hierRoot2" presStyleCnt="0">
        <dgm:presLayoutVars>
          <dgm:hierBranch/>
        </dgm:presLayoutVars>
      </dgm:prSet>
      <dgm:spPr/>
    </dgm:pt>
    <dgm:pt modelId="{991ECD14-C434-4967-98C7-EA48733B9EBD}" type="pres">
      <dgm:prSet presAssocID="{71AA7985-5763-4317-86EB-BF92D3715D53}" presName="rootComposite" presStyleCnt="0"/>
      <dgm:spPr/>
    </dgm:pt>
    <dgm:pt modelId="{778E8C23-1D5C-484B-B3FE-EEF69F0D64B5}" type="pres">
      <dgm:prSet presAssocID="{71AA7985-5763-4317-86EB-BF92D3715D53}" presName="rootText" presStyleLbl="node2" presStyleIdx="3" presStyleCnt="7" custScaleX="401244" custLinFactNeighborX="1905" custLinFactNeighborY="5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172C8-7D11-4103-BB87-832142693679}" type="pres">
      <dgm:prSet presAssocID="{71AA7985-5763-4317-86EB-BF92D3715D53}" presName="rootConnector" presStyleLbl="node2" presStyleIdx="3" presStyleCnt="7"/>
      <dgm:spPr/>
      <dgm:t>
        <a:bodyPr/>
        <a:lstStyle/>
        <a:p>
          <a:endParaRPr lang="ru-RU"/>
        </a:p>
      </dgm:t>
    </dgm:pt>
    <dgm:pt modelId="{569C5F55-9083-4B28-9456-26672468B247}" type="pres">
      <dgm:prSet presAssocID="{71AA7985-5763-4317-86EB-BF92D3715D53}" presName="hierChild4" presStyleCnt="0"/>
      <dgm:spPr/>
    </dgm:pt>
    <dgm:pt modelId="{BF745851-9F5C-428F-AC4B-246B1FC645E0}" type="pres">
      <dgm:prSet presAssocID="{71AA7985-5763-4317-86EB-BF92D3715D53}" presName="hierChild5" presStyleCnt="0"/>
      <dgm:spPr/>
    </dgm:pt>
    <dgm:pt modelId="{2A7B4260-7AA1-4043-8B04-3873EF36B3E5}" type="pres">
      <dgm:prSet presAssocID="{79B431D2-D5B1-4923-A7CB-1A7E99922A91}" presName="Name50" presStyleLbl="parChTrans1D2" presStyleIdx="4" presStyleCnt="7"/>
      <dgm:spPr/>
      <dgm:t>
        <a:bodyPr/>
        <a:lstStyle/>
        <a:p>
          <a:endParaRPr lang="ru-RU"/>
        </a:p>
      </dgm:t>
    </dgm:pt>
    <dgm:pt modelId="{7118FFFC-CFA5-4B00-BBD5-12061743CF05}" type="pres">
      <dgm:prSet presAssocID="{CD2FCFC6-E3A7-4CE0-80BA-E71769013716}" presName="hierRoot2" presStyleCnt="0">
        <dgm:presLayoutVars>
          <dgm:hierBranch/>
        </dgm:presLayoutVars>
      </dgm:prSet>
      <dgm:spPr/>
    </dgm:pt>
    <dgm:pt modelId="{04EE8A08-9978-4CC2-8947-71E6C994F51A}" type="pres">
      <dgm:prSet presAssocID="{CD2FCFC6-E3A7-4CE0-80BA-E71769013716}" presName="rootComposite" presStyleCnt="0"/>
      <dgm:spPr/>
    </dgm:pt>
    <dgm:pt modelId="{4C96FFAB-F1FF-42AC-A0A1-44E8D56C652B}" type="pres">
      <dgm:prSet presAssocID="{CD2FCFC6-E3A7-4CE0-80BA-E71769013716}" presName="rootText" presStyleLbl="node2" presStyleIdx="4" presStyleCnt="7" custScaleX="399947" custLinFactNeighborX="1663" custLinFactNeighborY="-6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BC4AA-9D1A-434D-9B46-B72AF1E3D241}" type="pres">
      <dgm:prSet presAssocID="{CD2FCFC6-E3A7-4CE0-80BA-E71769013716}" presName="rootConnector" presStyleLbl="node2" presStyleIdx="4" presStyleCnt="7"/>
      <dgm:spPr/>
      <dgm:t>
        <a:bodyPr/>
        <a:lstStyle/>
        <a:p>
          <a:endParaRPr lang="ru-RU"/>
        </a:p>
      </dgm:t>
    </dgm:pt>
    <dgm:pt modelId="{D3AFBA8C-9862-4A42-8C7A-CCD88102EF42}" type="pres">
      <dgm:prSet presAssocID="{CD2FCFC6-E3A7-4CE0-80BA-E71769013716}" presName="hierChild4" presStyleCnt="0"/>
      <dgm:spPr/>
    </dgm:pt>
    <dgm:pt modelId="{20C374F8-9FA8-44D2-84D7-3C115B0B08D8}" type="pres">
      <dgm:prSet presAssocID="{CD2FCFC6-E3A7-4CE0-80BA-E71769013716}" presName="hierChild5" presStyleCnt="0"/>
      <dgm:spPr/>
    </dgm:pt>
    <dgm:pt modelId="{9231F6B7-12B0-41DB-B39B-1AADBF75C37D}" type="pres">
      <dgm:prSet presAssocID="{12460FF1-D1C1-440E-8A20-573511598498}" presName="Name50" presStyleLbl="parChTrans1D2" presStyleIdx="5" presStyleCnt="7"/>
      <dgm:spPr/>
      <dgm:t>
        <a:bodyPr/>
        <a:lstStyle/>
        <a:p>
          <a:endParaRPr lang="ru-RU"/>
        </a:p>
      </dgm:t>
    </dgm:pt>
    <dgm:pt modelId="{9F4DB282-EC26-4AC8-9DE0-ABA1A8E11E34}" type="pres">
      <dgm:prSet presAssocID="{51224008-DF98-4732-AC11-B00F22D2146C}" presName="hierRoot2" presStyleCnt="0">
        <dgm:presLayoutVars>
          <dgm:hierBranch/>
        </dgm:presLayoutVars>
      </dgm:prSet>
      <dgm:spPr/>
    </dgm:pt>
    <dgm:pt modelId="{57C0EE99-B6F0-4D88-A40E-2EE6FC4FC44A}" type="pres">
      <dgm:prSet presAssocID="{51224008-DF98-4732-AC11-B00F22D2146C}" presName="rootComposite" presStyleCnt="0"/>
      <dgm:spPr/>
    </dgm:pt>
    <dgm:pt modelId="{A718C3EE-30D6-400C-902D-67684308DBE1}" type="pres">
      <dgm:prSet presAssocID="{51224008-DF98-4732-AC11-B00F22D2146C}" presName="rootText" presStyleLbl="node2" presStyleIdx="5" presStyleCnt="7" custScaleX="393592" custLinFactNeighborX="6345" custLinFactNeighborY="-5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9F924-7F90-4122-9480-C69BA649CEE9}" type="pres">
      <dgm:prSet presAssocID="{51224008-DF98-4732-AC11-B00F22D2146C}" presName="rootConnector" presStyleLbl="node2" presStyleIdx="5" presStyleCnt="7"/>
      <dgm:spPr/>
      <dgm:t>
        <a:bodyPr/>
        <a:lstStyle/>
        <a:p>
          <a:endParaRPr lang="ru-RU"/>
        </a:p>
      </dgm:t>
    </dgm:pt>
    <dgm:pt modelId="{EF0A29BD-3D19-4973-9359-A89DC9DC95F2}" type="pres">
      <dgm:prSet presAssocID="{51224008-DF98-4732-AC11-B00F22D2146C}" presName="hierChild4" presStyleCnt="0"/>
      <dgm:spPr/>
    </dgm:pt>
    <dgm:pt modelId="{1AE5A33F-E3FE-4F4B-855B-E21B39A714DD}" type="pres">
      <dgm:prSet presAssocID="{51224008-DF98-4732-AC11-B00F22D2146C}" presName="hierChild5" presStyleCnt="0"/>
      <dgm:spPr/>
    </dgm:pt>
    <dgm:pt modelId="{4E62F9E9-BAA8-4C0F-8A5D-A58E91DC2EA4}" type="pres">
      <dgm:prSet presAssocID="{870749BB-7B65-497F-93F8-E7BFC50FCB6F}" presName="Name50" presStyleLbl="parChTrans1D2" presStyleIdx="6" presStyleCnt="7"/>
      <dgm:spPr/>
      <dgm:t>
        <a:bodyPr/>
        <a:lstStyle/>
        <a:p>
          <a:endParaRPr lang="ru-RU"/>
        </a:p>
      </dgm:t>
    </dgm:pt>
    <dgm:pt modelId="{32C9AD8F-7D5D-42BE-99F8-8A9623EEB596}" type="pres">
      <dgm:prSet presAssocID="{D7657188-28E4-489E-848B-B41FC142DA8C}" presName="hierRoot2" presStyleCnt="0">
        <dgm:presLayoutVars>
          <dgm:hierBranch/>
        </dgm:presLayoutVars>
      </dgm:prSet>
      <dgm:spPr/>
    </dgm:pt>
    <dgm:pt modelId="{C0595A09-00A9-4A1A-9CC2-69058006DF1B}" type="pres">
      <dgm:prSet presAssocID="{D7657188-28E4-489E-848B-B41FC142DA8C}" presName="rootComposite" presStyleCnt="0"/>
      <dgm:spPr/>
    </dgm:pt>
    <dgm:pt modelId="{418F0F7D-E29F-4AE7-86D0-82B5975C7070}" type="pres">
      <dgm:prSet presAssocID="{D7657188-28E4-489E-848B-B41FC142DA8C}" presName="rootText" presStyleLbl="node2" presStyleIdx="6" presStyleCnt="7" custScaleX="393301" custLinFactNeighborX="1905" custLinFactNeighborY="-16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0457C-4C11-4991-B903-3FD642290C37}" type="pres">
      <dgm:prSet presAssocID="{D7657188-28E4-489E-848B-B41FC142DA8C}" presName="rootConnector" presStyleLbl="node2" presStyleIdx="6" presStyleCnt="7"/>
      <dgm:spPr/>
      <dgm:t>
        <a:bodyPr/>
        <a:lstStyle/>
        <a:p>
          <a:endParaRPr lang="ru-RU"/>
        </a:p>
      </dgm:t>
    </dgm:pt>
    <dgm:pt modelId="{AAD7E8C4-D2A2-40ED-B095-77455A4D20AA}" type="pres">
      <dgm:prSet presAssocID="{D7657188-28E4-489E-848B-B41FC142DA8C}" presName="hierChild4" presStyleCnt="0"/>
      <dgm:spPr/>
    </dgm:pt>
    <dgm:pt modelId="{75837875-626D-456A-9DC0-985DBB583009}" type="pres">
      <dgm:prSet presAssocID="{D7657188-28E4-489E-848B-B41FC142DA8C}" presName="hierChild5" presStyleCnt="0"/>
      <dgm:spPr/>
    </dgm:pt>
    <dgm:pt modelId="{81B1BE01-D1F1-4485-8C7C-B494664452C8}" type="pres">
      <dgm:prSet presAssocID="{27DD3BCD-82E8-4EE6-81E3-13E136230BB2}" presName="hierChild3" presStyleCnt="0"/>
      <dgm:spPr/>
    </dgm:pt>
  </dgm:ptLst>
  <dgm:cxnLst>
    <dgm:cxn modelId="{24F7E603-C077-4402-AE21-918C8B85D1AB}" type="presOf" srcId="{27DD3BCD-82E8-4EE6-81E3-13E136230BB2}" destId="{364002E7-EE3D-46F4-81FD-175264110AA7}" srcOrd="0" destOrd="0" presId="urn:microsoft.com/office/officeart/2005/8/layout/orgChart1"/>
    <dgm:cxn modelId="{D553FFC5-322F-4002-834F-E505A02FFEA8}" type="presOf" srcId="{234243E8-11F5-4D7F-8761-28D650EE285A}" destId="{D1748B8D-47EB-4510-8764-6DD15D6B2F31}" srcOrd="1" destOrd="0" presId="urn:microsoft.com/office/officeart/2005/8/layout/orgChart1"/>
    <dgm:cxn modelId="{62EEE43E-9E90-453A-8345-7D9EAB75A00E}" srcId="{27DD3BCD-82E8-4EE6-81E3-13E136230BB2}" destId="{D7657188-28E4-489E-848B-B41FC142DA8C}" srcOrd="6" destOrd="0" parTransId="{870749BB-7B65-497F-93F8-E7BFC50FCB6F}" sibTransId="{5FF7134F-A6F1-4A4C-9DE4-BBF72313A8B2}"/>
    <dgm:cxn modelId="{20E6DC6B-572A-4492-8C75-23CC1CFD0BEC}" type="presOf" srcId="{1978F058-1E29-4D6D-A8AB-4BCF029B4C68}" destId="{11D43BE2-00F7-4950-9837-F502EC8DDCC7}" srcOrd="0" destOrd="0" presId="urn:microsoft.com/office/officeart/2005/8/layout/orgChart1"/>
    <dgm:cxn modelId="{43EA94C4-F20C-4444-97D1-D0F81F77F974}" type="presOf" srcId="{870749BB-7B65-497F-93F8-E7BFC50FCB6F}" destId="{4E62F9E9-BAA8-4C0F-8A5D-A58E91DC2EA4}" srcOrd="0" destOrd="0" presId="urn:microsoft.com/office/officeart/2005/8/layout/orgChart1"/>
    <dgm:cxn modelId="{EACAF370-7CD0-4D8B-BE01-D5B7948CFAC6}" srcId="{27DD3BCD-82E8-4EE6-81E3-13E136230BB2}" destId="{CE03C1B7-E707-40DA-8F1B-A6247A79D92D}" srcOrd="1" destOrd="0" parTransId="{1CE49007-8340-474E-AEA6-4AB380C1A4DC}" sibTransId="{7CCDC40C-351C-4A01-9F8B-1B5EEFDB1C96}"/>
    <dgm:cxn modelId="{0BFB7C0A-74FF-40DE-8A6B-673CE244F907}" type="presOf" srcId="{336FF905-3650-49F8-B0F0-C5BFAEFB355F}" destId="{12638D68-FFAA-4A6E-AC72-E427502C5AB4}" srcOrd="0" destOrd="0" presId="urn:microsoft.com/office/officeart/2005/8/layout/orgChart1"/>
    <dgm:cxn modelId="{834AEAE5-6FEB-4E88-953F-E82893D133E4}" type="presOf" srcId="{27DD3BCD-82E8-4EE6-81E3-13E136230BB2}" destId="{6CD0B4F4-DAED-4A54-8F7A-C34084166A51}" srcOrd="1" destOrd="0" presId="urn:microsoft.com/office/officeart/2005/8/layout/orgChart1"/>
    <dgm:cxn modelId="{45878C2B-8E2F-4047-BC45-DB656D6110AA}" type="presOf" srcId="{CD2FCFC6-E3A7-4CE0-80BA-E71769013716}" destId="{4C96FFAB-F1FF-42AC-A0A1-44E8D56C652B}" srcOrd="0" destOrd="0" presId="urn:microsoft.com/office/officeart/2005/8/layout/orgChart1"/>
    <dgm:cxn modelId="{AA5F5CE3-829F-48DD-985D-D0AF2EFACAF8}" type="presOf" srcId="{71AA7985-5763-4317-86EB-BF92D3715D53}" destId="{778E8C23-1D5C-484B-B3FE-EEF69F0D64B5}" srcOrd="0" destOrd="0" presId="urn:microsoft.com/office/officeart/2005/8/layout/orgChart1"/>
    <dgm:cxn modelId="{A84DF7FA-28B8-4340-AA5D-915D59C8DDA9}" type="presOf" srcId="{8D08B2BC-5DCC-49B8-93E1-8DBD289FDF3D}" destId="{4F103E5F-4D7E-44C7-B922-87C17731435E}" srcOrd="0" destOrd="0" presId="urn:microsoft.com/office/officeart/2005/8/layout/orgChart1"/>
    <dgm:cxn modelId="{6D15CF49-E635-43C4-ABA7-31AE7C235276}" srcId="{27DD3BCD-82E8-4EE6-81E3-13E136230BB2}" destId="{71AA7985-5763-4317-86EB-BF92D3715D53}" srcOrd="3" destOrd="0" parTransId="{8D08B2BC-5DCC-49B8-93E1-8DBD289FDF3D}" sibTransId="{61EDCCE3-7544-4340-89DB-A3195A5EFE0F}"/>
    <dgm:cxn modelId="{11EC4064-2F94-493B-8420-F988354CF42D}" type="presOf" srcId="{234243E8-11F5-4D7F-8761-28D650EE285A}" destId="{BABFA484-23EF-432D-9F12-0668F197F4CC}" srcOrd="0" destOrd="0" presId="urn:microsoft.com/office/officeart/2005/8/layout/orgChart1"/>
    <dgm:cxn modelId="{18EDADB4-8863-48AA-9962-3D1436FC4D90}" type="presOf" srcId="{D7657188-28E4-489E-848B-B41FC142DA8C}" destId="{418F0F7D-E29F-4AE7-86D0-82B5975C7070}" srcOrd="0" destOrd="0" presId="urn:microsoft.com/office/officeart/2005/8/layout/orgChart1"/>
    <dgm:cxn modelId="{FE1D7F8F-14B4-47CB-9AA6-C31021CB8E4B}" srcId="{27DD3BCD-82E8-4EE6-81E3-13E136230BB2}" destId="{CD2FCFC6-E3A7-4CE0-80BA-E71769013716}" srcOrd="4" destOrd="0" parTransId="{79B431D2-D5B1-4923-A7CB-1A7E99922A91}" sibTransId="{0C812677-EB2A-4A3B-8907-F243D59BAAB2}"/>
    <dgm:cxn modelId="{10C2409A-00CE-4A81-93A8-6E074BD0C1C4}" type="presOf" srcId="{CD2FCFC6-E3A7-4CE0-80BA-E71769013716}" destId="{618BC4AA-9D1A-434D-9B46-B72AF1E3D241}" srcOrd="1" destOrd="0" presId="urn:microsoft.com/office/officeart/2005/8/layout/orgChart1"/>
    <dgm:cxn modelId="{C4DE2F45-80F5-47FE-8384-F1C64A37BECF}" type="presOf" srcId="{CE03C1B7-E707-40DA-8F1B-A6247A79D92D}" destId="{C000D8C6-937C-40F2-878A-62E5E1AEC05E}" srcOrd="0" destOrd="0" presId="urn:microsoft.com/office/officeart/2005/8/layout/orgChart1"/>
    <dgm:cxn modelId="{29A5FD1D-C3AE-44D3-BA3E-3AFF1EDD4D61}" type="presOf" srcId="{56082510-F9B9-478C-8F5F-D9F8FFEF2388}" destId="{0BDDB056-7D6C-4053-A9A7-B4103EF3D238}" srcOrd="0" destOrd="0" presId="urn:microsoft.com/office/officeart/2005/8/layout/orgChart1"/>
    <dgm:cxn modelId="{AD06EAB1-2F37-4E3B-9656-8047C91A1E49}" type="presOf" srcId="{12460FF1-D1C1-440E-8A20-573511598498}" destId="{9231F6B7-12B0-41DB-B39B-1AADBF75C37D}" srcOrd="0" destOrd="0" presId="urn:microsoft.com/office/officeart/2005/8/layout/orgChart1"/>
    <dgm:cxn modelId="{25E8BFB3-8F53-4F6D-9FA4-8CB9E8701A8E}" srcId="{27DD3BCD-82E8-4EE6-81E3-13E136230BB2}" destId="{234243E8-11F5-4D7F-8761-28D650EE285A}" srcOrd="0" destOrd="0" parTransId="{56082510-F9B9-478C-8F5F-D9F8FFEF2388}" sibTransId="{C50CB53F-8F8B-48DF-ACCC-297F926B63FB}"/>
    <dgm:cxn modelId="{DC79B439-22C5-4C35-BDC0-90975C7EBAA2}" type="presOf" srcId="{51224008-DF98-4732-AC11-B00F22D2146C}" destId="{47A9F924-7F90-4122-9480-C69BA649CEE9}" srcOrd="1" destOrd="0" presId="urn:microsoft.com/office/officeart/2005/8/layout/orgChart1"/>
    <dgm:cxn modelId="{119B95CA-8351-45FB-ACAD-1BF89C5C8D76}" type="presOf" srcId="{51224008-DF98-4732-AC11-B00F22D2146C}" destId="{A718C3EE-30D6-400C-902D-67684308DBE1}" srcOrd="0" destOrd="0" presId="urn:microsoft.com/office/officeart/2005/8/layout/orgChart1"/>
    <dgm:cxn modelId="{E6C0F789-FE9D-4165-AECC-58A6068D1238}" srcId="{27DD3BCD-82E8-4EE6-81E3-13E136230BB2}" destId="{1978F058-1E29-4D6D-A8AB-4BCF029B4C68}" srcOrd="2" destOrd="0" parTransId="{12AD3DE2-833D-4F08-BE85-284B0D4EA073}" sibTransId="{D6FFD47F-D429-4953-9168-25A99E32E1D5}"/>
    <dgm:cxn modelId="{34444B33-9983-44A6-A149-171B6CAC4C9A}" type="presOf" srcId="{CE03C1B7-E707-40DA-8F1B-A6247A79D92D}" destId="{3C307280-BB22-4B3C-B550-E4AF8A3FAD85}" srcOrd="1" destOrd="0" presId="urn:microsoft.com/office/officeart/2005/8/layout/orgChart1"/>
    <dgm:cxn modelId="{721C76B2-6FAA-4B63-92F4-95473EABE549}" srcId="{27DD3BCD-82E8-4EE6-81E3-13E136230BB2}" destId="{51224008-DF98-4732-AC11-B00F22D2146C}" srcOrd="5" destOrd="0" parTransId="{12460FF1-D1C1-440E-8A20-573511598498}" sibTransId="{41501164-4F63-4B5D-AB44-26FE244E584A}"/>
    <dgm:cxn modelId="{44C1B646-0421-45B9-99BB-080098C20982}" type="presOf" srcId="{79B431D2-D5B1-4923-A7CB-1A7E99922A91}" destId="{2A7B4260-7AA1-4043-8B04-3873EF36B3E5}" srcOrd="0" destOrd="0" presId="urn:microsoft.com/office/officeart/2005/8/layout/orgChart1"/>
    <dgm:cxn modelId="{1710CF9B-E256-439E-9B68-1116A3FE24F1}" type="presOf" srcId="{1CE49007-8340-474E-AEA6-4AB380C1A4DC}" destId="{01F6D38E-5100-419A-AC9F-48F484FB1595}" srcOrd="0" destOrd="0" presId="urn:microsoft.com/office/officeart/2005/8/layout/orgChart1"/>
    <dgm:cxn modelId="{6ADCABDC-346B-44AB-AD3B-58084553F504}" srcId="{336FF905-3650-49F8-B0F0-C5BFAEFB355F}" destId="{27DD3BCD-82E8-4EE6-81E3-13E136230BB2}" srcOrd="0" destOrd="0" parTransId="{D80E8239-8BE9-471B-907E-B7E999EDDA2A}" sibTransId="{C35915D9-640C-4307-8D64-03778E119322}"/>
    <dgm:cxn modelId="{1AD94719-4540-4998-AEC3-1F105D5E329A}" type="presOf" srcId="{1978F058-1E29-4D6D-A8AB-4BCF029B4C68}" destId="{7FD7E64D-5A34-4421-A0F0-8346ABAEE8C6}" srcOrd="1" destOrd="0" presId="urn:microsoft.com/office/officeart/2005/8/layout/orgChart1"/>
    <dgm:cxn modelId="{840F6E2E-07DA-447C-BF79-283EB6C335AA}" type="presOf" srcId="{71AA7985-5763-4317-86EB-BF92D3715D53}" destId="{CA4172C8-7D11-4103-BB87-832142693679}" srcOrd="1" destOrd="0" presId="urn:microsoft.com/office/officeart/2005/8/layout/orgChart1"/>
    <dgm:cxn modelId="{00DA8730-0266-4D3A-AB72-F40437D8469E}" type="presOf" srcId="{D7657188-28E4-489E-848B-B41FC142DA8C}" destId="{2020457C-4C11-4991-B903-3FD642290C37}" srcOrd="1" destOrd="0" presId="urn:microsoft.com/office/officeart/2005/8/layout/orgChart1"/>
    <dgm:cxn modelId="{E0591C23-99D7-4D9B-AAA8-2E1C8BA620D3}" type="presOf" srcId="{12AD3DE2-833D-4F08-BE85-284B0D4EA073}" destId="{A1C80A9E-E203-407D-A990-91B589C09019}" srcOrd="0" destOrd="0" presId="urn:microsoft.com/office/officeart/2005/8/layout/orgChart1"/>
    <dgm:cxn modelId="{27EEF272-CCE1-43CF-A3CA-974F3B58327F}" type="presParOf" srcId="{12638D68-FFAA-4A6E-AC72-E427502C5AB4}" destId="{A8CC0FF3-1A15-4827-8140-63AA67D5AC31}" srcOrd="0" destOrd="0" presId="urn:microsoft.com/office/officeart/2005/8/layout/orgChart1"/>
    <dgm:cxn modelId="{9957938A-3F9E-4555-8C68-99FF0EDA1102}" type="presParOf" srcId="{A8CC0FF3-1A15-4827-8140-63AA67D5AC31}" destId="{F1A49797-F07C-4E02-A9E6-94AF3D5F7936}" srcOrd="0" destOrd="0" presId="urn:microsoft.com/office/officeart/2005/8/layout/orgChart1"/>
    <dgm:cxn modelId="{15CC9376-C1DD-4BAC-84CA-0636F8B6C8BC}" type="presParOf" srcId="{F1A49797-F07C-4E02-A9E6-94AF3D5F7936}" destId="{364002E7-EE3D-46F4-81FD-175264110AA7}" srcOrd="0" destOrd="0" presId="urn:microsoft.com/office/officeart/2005/8/layout/orgChart1"/>
    <dgm:cxn modelId="{59F83AB7-3336-4B8E-BDC1-390C8CC92420}" type="presParOf" srcId="{F1A49797-F07C-4E02-A9E6-94AF3D5F7936}" destId="{6CD0B4F4-DAED-4A54-8F7A-C34084166A51}" srcOrd="1" destOrd="0" presId="urn:microsoft.com/office/officeart/2005/8/layout/orgChart1"/>
    <dgm:cxn modelId="{628DFAE9-E1D5-4690-85B9-2DA2479A4C9E}" type="presParOf" srcId="{A8CC0FF3-1A15-4827-8140-63AA67D5AC31}" destId="{81B83396-39E4-4E9D-9E23-F2D9CFDBC197}" srcOrd="1" destOrd="0" presId="urn:microsoft.com/office/officeart/2005/8/layout/orgChart1"/>
    <dgm:cxn modelId="{7536E365-01B6-4474-89D7-D3AB8095553F}" type="presParOf" srcId="{81B83396-39E4-4E9D-9E23-F2D9CFDBC197}" destId="{0BDDB056-7D6C-4053-A9A7-B4103EF3D238}" srcOrd="0" destOrd="0" presId="urn:microsoft.com/office/officeart/2005/8/layout/orgChart1"/>
    <dgm:cxn modelId="{2E83A830-612F-445D-ABEF-719E3D8F6F4E}" type="presParOf" srcId="{81B83396-39E4-4E9D-9E23-F2D9CFDBC197}" destId="{5B9BC2C3-7B51-48BF-AC15-DF7AAE16EC31}" srcOrd="1" destOrd="0" presId="urn:microsoft.com/office/officeart/2005/8/layout/orgChart1"/>
    <dgm:cxn modelId="{16B57499-B288-4F0E-B234-99C7E5018129}" type="presParOf" srcId="{5B9BC2C3-7B51-48BF-AC15-DF7AAE16EC31}" destId="{2A97A34D-76D9-4D23-BE9D-A60F1E48FE9E}" srcOrd="0" destOrd="0" presId="urn:microsoft.com/office/officeart/2005/8/layout/orgChart1"/>
    <dgm:cxn modelId="{AD0DF8CE-0516-4D70-809F-427CDEE34C44}" type="presParOf" srcId="{2A97A34D-76D9-4D23-BE9D-A60F1E48FE9E}" destId="{BABFA484-23EF-432D-9F12-0668F197F4CC}" srcOrd="0" destOrd="0" presId="urn:microsoft.com/office/officeart/2005/8/layout/orgChart1"/>
    <dgm:cxn modelId="{92B7B3CF-FC85-4944-8D3A-EB304759B068}" type="presParOf" srcId="{2A97A34D-76D9-4D23-BE9D-A60F1E48FE9E}" destId="{D1748B8D-47EB-4510-8764-6DD15D6B2F31}" srcOrd="1" destOrd="0" presId="urn:microsoft.com/office/officeart/2005/8/layout/orgChart1"/>
    <dgm:cxn modelId="{FD0EA2A9-FE95-48C7-9865-3F8F5DB1FADC}" type="presParOf" srcId="{5B9BC2C3-7B51-48BF-AC15-DF7AAE16EC31}" destId="{CD4F4356-2FD5-4BB5-9A29-77BE2E3BEA1B}" srcOrd="1" destOrd="0" presId="urn:microsoft.com/office/officeart/2005/8/layout/orgChart1"/>
    <dgm:cxn modelId="{299BFBF0-4AC5-4F9D-8D87-5DAF0960FFF6}" type="presParOf" srcId="{5B9BC2C3-7B51-48BF-AC15-DF7AAE16EC31}" destId="{4E70C351-22B8-4614-80C4-F88FD81296DC}" srcOrd="2" destOrd="0" presId="urn:microsoft.com/office/officeart/2005/8/layout/orgChart1"/>
    <dgm:cxn modelId="{26398E7A-8154-4963-BA2A-E3F6E3838244}" type="presParOf" srcId="{81B83396-39E4-4E9D-9E23-F2D9CFDBC197}" destId="{01F6D38E-5100-419A-AC9F-48F484FB1595}" srcOrd="2" destOrd="0" presId="urn:microsoft.com/office/officeart/2005/8/layout/orgChart1"/>
    <dgm:cxn modelId="{9C2C9B17-AB8C-412F-8358-4824AF1BE245}" type="presParOf" srcId="{81B83396-39E4-4E9D-9E23-F2D9CFDBC197}" destId="{75D18761-CACB-42B7-9FDE-65421AABE973}" srcOrd="3" destOrd="0" presId="urn:microsoft.com/office/officeart/2005/8/layout/orgChart1"/>
    <dgm:cxn modelId="{9B9EB80C-CF86-4ADC-B1B0-9DCB9FC87B75}" type="presParOf" srcId="{75D18761-CACB-42B7-9FDE-65421AABE973}" destId="{51E5B381-941C-4B04-A702-C96F6F7D1CB8}" srcOrd="0" destOrd="0" presId="urn:microsoft.com/office/officeart/2005/8/layout/orgChart1"/>
    <dgm:cxn modelId="{3E62D3BB-D69A-4F52-971B-90521D52A038}" type="presParOf" srcId="{51E5B381-941C-4B04-A702-C96F6F7D1CB8}" destId="{C000D8C6-937C-40F2-878A-62E5E1AEC05E}" srcOrd="0" destOrd="0" presId="urn:microsoft.com/office/officeart/2005/8/layout/orgChart1"/>
    <dgm:cxn modelId="{A084F3B2-B71D-4CE1-9573-9A45BD1A00BE}" type="presParOf" srcId="{51E5B381-941C-4B04-A702-C96F6F7D1CB8}" destId="{3C307280-BB22-4B3C-B550-E4AF8A3FAD85}" srcOrd="1" destOrd="0" presId="urn:microsoft.com/office/officeart/2005/8/layout/orgChart1"/>
    <dgm:cxn modelId="{AC3955A5-E1B5-4322-BC5A-4D4EB9CB9FC8}" type="presParOf" srcId="{75D18761-CACB-42B7-9FDE-65421AABE973}" destId="{59AF2CB7-89DC-4AB5-83C7-4895F3F1DA0C}" srcOrd="1" destOrd="0" presId="urn:microsoft.com/office/officeart/2005/8/layout/orgChart1"/>
    <dgm:cxn modelId="{6766CF46-D096-4347-A56B-4F4819FED39B}" type="presParOf" srcId="{75D18761-CACB-42B7-9FDE-65421AABE973}" destId="{BBCB17C3-4B0D-4E17-8A4C-921CA945EA3E}" srcOrd="2" destOrd="0" presId="urn:microsoft.com/office/officeart/2005/8/layout/orgChart1"/>
    <dgm:cxn modelId="{4B180CA1-8928-4B16-B4F3-7ECBE9E910AF}" type="presParOf" srcId="{81B83396-39E4-4E9D-9E23-F2D9CFDBC197}" destId="{A1C80A9E-E203-407D-A990-91B589C09019}" srcOrd="4" destOrd="0" presId="urn:microsoft.com/office/officeart/2005/8/layout/orgChart1"/>
    <dgm:cxn modelId="{A334F5EE-46D0-4470-8503-9CA70E0447C5}" type="presParOf" srcId="{81B83396-39E4-4E9D-9E23-F2D9CFDBC197}" destId="{7B57578F-0843-4E29-AB8A-226586253F94}" srcOrd="5" destOrd="0" presId="urn:microsoft.com/office/officeart/2005/8/layout/orgChart1"/>
    <dgm:cxn modelId="{845F8133-40D5-4846-8516-C70BE102A02C}" type="presParOf" srcId="{7B57578F-0843-4E29-AB8A-226586253F94}" destId="{CAFCC8DC-3CAB-44A2-9E34-F9144C4300D0}" srcOrd="0" destOrd="0" presId="urn:microsoft.com/office/officeart/2005/8/layout/orgChart1"/>
    <dgm:cxn modelId="{BDBC2135-530B-42EA-987E-22AE631B49AA}" type="presParOf" srcId="{CAFCC8DC-3CAB-44A2-9E34-F9144C4300D0}" destId="{11D43BE2-00F7-4950-9837-F502EC8DDCC7}" srcOrd="0" destOrd="0" presId="urn:microsoft.com/office/officeart/2005/8/layout/orgChart1"/>
    <dgm:cxn modelId="{B351F16C-50B4-488A-A4DE-0DCD89EC3FFD}" type="presParOf" srcId="{CAFCC8DC-3CAB-44A2-9E34-F9144C4300D0}" destId="{7FD7E64D-5A34-4421-A0F0-8346ABAEE8C6}" srcOrd="1" destOrd="0" presId="urn:microsoft.com/office/officeart/2005/8/layout/orgChart1"/>
    <dgm:cxn modelId="{44E59640-04C4-4765-8A46-B1ADF7D6CB88}" type="presParOf" srcId="{7B57578F-0843-4E29-AB8A-226586253F94}" destId="{C7C73184-8E38-4A8F-8838-0FCD5616186A}" srcOrd="1" destOrd="0" presId="urn:microsoft.com/office/officeart/2005/8/layout/orgChart1"/>
    <dgm:cxn modelId="{31EE8C3D-C82E-497F-A4A5-368B10EAF6DA}" type="presParOf" srcId="{7B57578F-0843-4E29-AB8A-226586253F94}" destId="{5D6ABC54-64D6-483D-9955-1B9086D3C50F}" srcOrd="2" destOrd="0" presId="urn:microsoft.com/office/officeart/2005/8/layout/orgChart1"/>
    <dgm:cxn modelId="{E3499989-B2A5-4239-B0DB-1A2883A6CA91}" type="presParOf" srcId="{81B83396-39E4-4E9D-9E23-F2D9CFDBC197}" destId="{4F103E5F-4D7E-44C7-B922-87C17731435E}" srcOrd="6" destOrd="0" presId="urn:microsoft.com/office/officeart/2005/8/layout/orgChart1"/>
    <dgm:cxn modelId="{54EDC9DF-D04F-4325-B14E-602D19D78F74}" type="presParOf" srcId="{81B83396-39E4-4E9D-9E23-F2D9CFDBC197}" destId="{255A627B-4D0D-41F5-BAEA-90441867F073}" srcOrd="7" destOrd="0" presId="urn:microsoft.com/office/officeart/2005/8/layout/orgChart1"/>
    <dgm:cxn modelId="{99B50A92-C430-41CF-9ABD-FCE2A534E019}" type="presParOf" srcId="{255A627B-4D0D-41F5-BAEA-90441867F073}" destId="{991ECD14-C434-4967-98C7-EA48733B9EBD}" srcOrd="0" destOrd="0" presId="urn:microsoft.com/office/officeart/2005/8/layout/orgChart1"/>
    <dgm:cxn modelId="{7ED00F8C-66D3-43D1-8BED-8F6065E48C9E}" type="presParOf" srcId="{991ECD14-C434-4967-98C7-EA48733B9EBD}" destId="{778E8C23-1D5C-484B-B3FE-EEF69F0D64B5}" srcOrd="0" destOrd="0" presId="urn:microsoft.com/office/officeart/2005/8/layout/orgChart1"/>
    <dgm:cxn modelId="{64693046-E8EF-4212-98B2-6F97419F63B1}" type="presParOf" srcId="{991ECD14-C434-4967-98C7-EA48733B9EBD}" destId="{CA4172C8-7D11-4103-BB87-832142693679}" srcOrd="1" destOrd="0" presId="urn:microsoft.com/office/officeart/2005/8/layout/orgChart1"/>
    <dgm:cxn modelId="{91B24CFE-7096-497F-A50E-ED17CA0D8068}" type="presParOf" srcId="{255A627B-4D0D-41F5-BAEA-90441867F073}" destId="{569C5F55-9083-4B28-9456-26672468B247}" srcOrd="1" destOrd="0" presId="urn:microsoft.com/office/officeart/2005/8/layout/orgChart1"/>
    <dgm:cxn modelId="{F97D213D-57C4-4B53-8E73-36F2948FF59A}" type="presParOf" srcId="{255A627B-4D0D-41F5-BAEA-90441867F073}" destId="{BF745851-9F5C-428F-AC4B-246B1FC645E0}" srcOrd="2" destOrd="0" presId="urn:microsoft.com/office/officeart/2005/8/layout/orgChart1"/>
    <dgm:cxn modelId="{6841B5D6-E13C-4FF4-87CD-BD58DFD536C0}" type="presParOf" srcId="{81B83396-39E4-4E9D-9E23-F2D9CFDBC197}" destId="{2A7B4260-7AA1-4043-8B04-3873EF36B3E5}" srcOrd="8" destOrd="0" presId="urn:microsoft.com/office/officeart/2005/8/layout/orgChart1"/>
    <dgm:cxn modelId="{4314C0B5-C750-4824-8A10-D12A2FEB8C79}" type="presParOf" srcId="{81B83396-39E4-4E9D-9E23-F2D9CFDBC197}" destId="{7118FFFC-CFA5-4B00-BBD5-12061743CF05}" srcOrd="9" destOrd="0" presId="urn:microsoft.com/office/officeart/2005/8/layout/orgChart1"/>
    <dgm:cxn modelId="{A96DF62F-9239-48FA-9F87-1F54839A7D16}" type="presParOf" srcId="{7118FFFC-CFA5-4B00-BBD5-12061743CF05}" destId="{04EE8A08-9978-4CC2-8947-71E6C994F51A}" srcOrd="0" destOrd="0" presId="urn:microsoft.com/office/officeart/2005/8/layout/orgChart1"/>
    <dgm:cxn modelId="{D5E434EC-8367-4A1C-BCB9-EBA2F54F355F}" type="presParOf" srcId="{04EE8A08-9978-4CC2-8947-71E6C994F51A}" destId="{4C96FFAB-F1FF-42AC-A0A1-44E8D56C652B}" srcOrd="0" destOrd="0" presId="urn:microsoft.com/office/officeart/2005/8/layout/orgChart1"/>
    <dgm:cxn modelId="{A57B6F21-9FC8-435E-B24D-2FA42652C6E2}" type="presParOf" srcId="{04EE8A08-9978-4CC2-8947-71E6C994F51A}" destId="{618BC4AA-9D1A-434D-9B46-B72AF1E3D241}" srcOrd="1" destOrd="0" presId="urn:microsoft.com/office/officeart/2005/8/layout/orgChart1"/>
    <dgm:cxn modelId="{73EFEDB5-3142-43FD-AB6F-B623555C16FB}" type="presParOf" srcId="{7118FFFC-CFA5-4B00-BBD5-12061743CF05}" destId="{D3AFBA8C-9862-4A42-8C7A-CCD88102EF42}" srcOrd="1" destOrd="0" presId="urn:microsoft.com/office/officeart/2005/8/layout/orgChart1"/>
    <dgm:cxn modelId="{96DCF85A-B0F4-419B-842F-76D17AB34D5A}" type="presParOf" srcId="{7118FFFC-CFA5-4B00-BBD5-12061743CF05}" destId="{20C374F8-9FA8-44D2-84D7-3C115B0B08D8}" srcOrd="2" destOrd="0" presId="urn:microsoft.com/office/officeart/2005/8/layout/orgChart1"/>
    <dgm:cxn modelId="{92EF9CA3-0D84-437A-9250-23B981A4B541}" type="presParOf" srcId="{81B83396-39E4-4E9D-9E23-F2D9CFDBC197}" destId="{9231F6B7-12B0-41DB-B39B-1AADBF75C37D}" srcOrd="10" destOrd="0" presId="urn:microsoft.com/office/officeart/2005/8/layout/orgChart1"/>
    <dgm:cxn modelId="{E77B0340-4A6C-4FAF-B16D-CB61023E1D64}" type="presParOf" srcId="{81B83396-39E4-4E9D-9E23-F2D9CFDBC197}" destId="{9F4DB282-EC26-4AC8-9DE0-ABA1A8E11E34}" srcOrd="11" destOrd="0" presId="urn:microsoft.com/office/officeart/2005/8/layout/orgChart1"/>
    <dgm:cxn modelId="{101DD36B-0EE2-4EB1-8A91-65C0D26D1E63}" type="presParOf" srcId="{9F4DB282-EC26-4AC8-9DE0-ABA1A8E11E34}" destId="{57C0EE99-B6F0-4D88-A40E-2EE6FC4FC44A}" srcOrd="0" destOrd="0" presId="urn:microsoft.com/office/officeart/2005/8/layout/orgChart1"/>
    <dgm:cxn modelId="{0793C4E2-57D8-445B-98E5-9743CB3E7E5E}" type="presParOf" srcId="{57C0EE99-B6F0-4D88-A40E-2EE6FC4FC44A}" destId="{A718C3EE-30D6-400C-902D-67684308DBE1}" srcOrd="0" destOrd="0" presId="urn:microsoft.com/office/officeart/2005/8/layout/orgChart1"/>
    <dgm:cxn modelId="{A23F89DF-3D0C-469A-BB2A-D9E2A73DD3AE}" type="presParOf" srcId="{57C0EE99-B6F0-4D88-A40E-2EE6FC4FC44A}" destId="{47A9F924-7F90-4122-9480-C69BA649CEE9}" srcOrd="1" destOrd="0" presId="urn:microsoft.com/office/officeart/2005/8/layout/orgChart1"/>
    <dgm:cxn modelId="{42DFF42B-D2CB-4AC8-BD23-5BE14835B4E9}" type="presParOf" srcId="{9F4DB282-EC26-4AC8-9DE0-ABA1A8E11E34}" destId="{EF0A29BD-3D19-4973-9359-A89DC9DC95F2}" srcOrd="1" destOrd="0" presId="urn:microsoft.com/office/officeart/2005/8/layout/orgChart1"/>
    <dgm:cxn modelId="{AE4C60DD-F767-4643-AAF8-AE83F276F06D}" type="presParOf" srcId="{9F4DB282-EC26-4AC8-9DE0-ABA1A8E11E34}" destId="{1AE5A33F-E3FE-4F4B-855B-E21B39A714DD}" srcOrd="2" destOrd="0" presId="urn:microsoft.com/office/officeart/2005/8/layout/orgChart1"/>
    <dgm:cxn modelId="{AACF6F6A-D488-44CE-8232-BC61EBBF08D4}" type="presParOf" srcId="{81B83396-39E4-4E9D-9E23-F2D9CFDBC197}" destId="{4E62F9E9-BAA8-4C0F-8A5D-A58E91DC2EA4}" srcOrd="12" destOrd="0" presId="urn:microsoft.com/office/officeart/2005/8/layout/orgChart1"/>
    <dgm:cxn modelId="{A016D96C-EDA6-4B20-BCAB-84C258BD97D5}" type="presParOf" srcId="{81B83396-39E4-4E9D-9E23-F2D9CFDBC197}" destId="{32C9AD8F-7D5D-42BE-99F8-8A9623EEB596}" srcOrd="13" destOrd="0" presId="urn:microsoft.com/office/officeart/2005/8/layout/orgChart1"/>
    <dgm:cxn modelId="{EEC1CAD7-ECF2-4884-BDBC-730DDFB50297}" type="presParOf" srcId="{32C9AD8F-7D5D-42BE-99F8-8A9623EEB596}" destId="{C0595A09-00A9-4A1A-9CC2-69058006DF1B}" srcOrd="0" destOrd="0" presId="urn:microsoft.com/office/officeart/2005/8/layout/orgChart1"/>
    <dgm:cxn modelId="{143BA4B3-0991-453E-9FD1-F5A88C60CAF4}" type="presParOf" srcId="{C0595A09-00A9-4A1A-9CC2-69058006DF1B}" destId="{418F0F7D-E29F-4AE7-86D0-82B5975C7070}" srcOrd="0" destOrd="0" presId="urn:microsoft.com/office/officeart/2005/8/layout/orgChart1"/>
    <dgm:cxn modelId="{DA18F2F2-D806-4F10-B5BA-5F891A30CB7E}" type="presParOf" srcId="{C0595A09-00A9-4A1A-9CC2-69058006DF1B}" destId="{2020457C-4C11-4991-B903-3FD642290C37}" srcOrd="1" destOrd="0" presId="urn:microsoft.com/office/officeart/2005/8/layout/orgChart1"/>
    <dgm:cxn modelId="{BD631A0E-3DF4-41E5-BC8C-11C670F009DA}" type="presParOf" srcId="{32C9AD8F-7D5D-42BE-99F8-8A9623EEB596}" destId="{AAD7E8C4-D2A2-40ED-B095-77455A4D20AA}" srcOrd="1" destOrd="0" presId="urn:microsoft.com/office/officeart/2005/8/layout/orgChart1"/>
    <dgm:cxn modelId="{4AD4EA8F-4ADD-4295-A03B-AB254E6BBCFF}" type="presParOf" srcId="{32C9AD8F-7D5D-42BE-99F8-8A9623EEB596}" destId="{75837875-626D-456A-9DC0-985DBB583009}" srcOrd="2" destOrd="0" presId="urn:microsoft.com/office/officeart/2005/8/layout/orgChart1"/>
    <dgm:cxn modelId="{C9BA14AF-FA80-41A9-8B89-8E97EB7F4A24}" type="presParOf" srcId="{A8CC0FF3-1A15-4827-8140-63AA67D5AC31}" destId="{81B1BE01-D1F1-4485-8C7C-B494664452C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4A34-2D11-43BD-91A7-2A8125FCA63F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5726-F9D6-4201-9B9D-12AE9595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33CC"/>
                </a:solidFill>
              </a:rPr>
              <a:t>«</a:t>
            </a:r>
            <a:r>
              <a:rPr lang="ru-RU" sz="3600" b="1" i="1" dirty="0" err="1" smtClean="0">
                <a:solidFill>
                  <a:srgbClr val="0033CC"/>
                </a:solidFill>
              </a:rPr>
              <a:t>Технологиии</a:t>
            </a:r>
            <a:r>
              <a:rPr lang="ru-RU" sz="3600" b="1" i="1" dirty="0" smtClean="0">
                <a:solidFill>
                  <a:srgbClr val="0033CC"/>
                </a:solidFill>
              </a:rPr>
              <a:t> </a:t>
            </a:r>
            <a:r>
              <a:rPr lang="ru-RU" sz="3600" b="1" i="1" dirty="0" err="1" smtClean="0">
                <a:solidFill>
                  <a:srgbClr val="0033CC"/>
                </a:solidFill>
              </a:rPr>
              <a:t>деятельностно-компетентностного</a:t>
            </a:r>
            <a:r>
              <a:rPr lang="ru-RU" sz="3600" b="1" i="1" dirty="0" smtClean="0">
                <a:solidFill>
                  <a:srgbClr val="0033CC"/>
                </a:solidFill>
              </a:rPr>
              <a:t> подхода»</a:t>
            </a:r>
            <a:endParaRPr lang="ru-RU" sz="3600" i="1" dirty="0">
              <a:solidFill>
                <a:srgbClr val="0033CC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3504" y="2071678"/>
            <a:ext cx="37147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«Три качества –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обширные знания,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привычка мыслить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благородство чувств -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необходимы для того,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человек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образованным в полном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смысле этого слова»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Н.Г. Чернышевский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ХАСИК\Desktop\889572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392909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АСИК\Desktop\127825626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>
                <a:solidFill>
                  <a:srgbClr val="0000FF"/>
                </a:solidFill>
              </a:rPr>
              <a:t>По горизонтали</a:t>
            </a:r>
            <a:r>
              <a:rPr lang="ru-RU" sz="1200" b="1" i="1" dirty="0">
                <a:solidFill>
                  <a:srgbClr val="0000FF"/>
                </a:solidFill>
              </a:rPr>
              <a:t>: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5. Индикатор, который вырабатывают из некоторых видов лишайников.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6. Сырье для получения кислорода в промышленности.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9. Тяжелый шпат.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10. Фунгицид для обработки сельскохозяйственных культур в период вегетации.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11. Топливо будущего.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14. Металл, используемый в ядерных реакторах в качестве теплоносителя.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15. Составная часть атомного ядра.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18. Ароматический углеводород, выделяемый из продуктов </a:t>
            </a:r>
            <a:r>
              <a:rPr lang="ru-RU" sz="1200" b="1" i="1" dirty="0" err="1">
                <a:solidFill>
                  <a:srgbClr val="0000FF"/>
                </a:solidFill>
              </a:rPr>
              <a:t>каталитичесого</a:t>
            </a:r>
            <a:r>
              <a:rPr lang="ru-RU" sz="1200" b="1" i="1" dirty="0">
                <a:solidFill>
                  <a:srgbClr val="0000FF"/>
                </a:solidFill>
              </a:rPr>
              <a:t> </a:t>
            </a:r>
            <a:r>
              <a:rPr lang="ru-RU" sz="1200" b="1" i="1" dirty="0" err="1">
                <a:solidFill>
                  <a:srgbClr val="0000FF"/>
                </a:solidFill>
              </a:rPr>
              <a:t>риформинга</a:t>
            </a:r>
            <a:r>
              <a:rPr lang="ru-RU" sz="1200" b="1" i="1" dirty="0">
                <a:solidFill>
                  <a:srgbClr val="0000FF"/>
                </a:solidFill>
              </a:rPr>
              <a:t> бензинов.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19. Элемент, входящий в состав молекулы питьевой соды.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23. Латинское название элемента, входящего в состав мазей для лечения кожных заболеваний.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25. Углеводород, получаемый из керосиновых фракций нефти.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26. Аминокислота, входящая в состав пищевых белков.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27. Антисептическое средство, выделяемое из эвкалиптового масла.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28. Сырье для производства азотных удобрений.</a:t>
            </a:r>
            <a:r>
              <a:rPr lang="ru-RU" i="1" dirty="0">
                <a:solidFill>
                  <a:srgbClr val="0000FF"/>
                </a:solidFill>
              </a:rPr>
              <a:t/>
            </a:r>
            <a:br>
              <a:rPr lang="ru-RU" i="1" dirty="0">
                <a:solidFill>
                  <a:srgbClr val="0000FF"/>
                </a:solidFill>
              </a:rPr>
            </a:br>
            <a:r>
              <a:rPr lang="ru-RU" i="1" dirty="0">
                <a:solidFill>
                  <a:srgbClr val="0000FF"/>
                </a:solidFill>
              </a:rPr>
              <a:t/>
            </a:r>
            <a:br>
              <a:rPr lang="ru-RU" i="1" dirty="0">
                <a:solidFill>
                  <a:srgbClr val="0000FF"/>
                </a:solidFill>
              </a:rPr>
            </a:br>
            <a:r>
              <a:rPr lang="ru-RU" sz="1200" b="1" i="1" u="sng" dirty="0">
                <a:solidFill>
                  <a:srgbClr val="0000FF"/>
                </a:solidFill>
              </a:rPr>
              <a:t>По вертикали</a:t>
            </a:r>
            <a:r>
              <a:rPr lang="ru-RU" sz="1200" b="1" i="1" dirty="0">
                <a:solidFill>
                  <a:srgbClr val="0000FF"/>
                </a:solidFill>
              </a:rPr>
              <a:t>: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1. Незаменимая аминокислота.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2. Черная вязкая масса, остающаяся после отгонки легких и большей части тяжелых фракций из нефти.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3. "Элемент жизни </a:t>
            </a:r>
            <a:r>
              <a:rPr lang="ru-RU" sz="1200" b="1" i="1" dirty="0" err="1">
                <a:solidFill>
                  <a:srgbClr val="0000FF"/>
                </a:solidFill>
              </a:rPr>
              <a:t>имысли</a:t>
            </a:r>
            <a:r>
              <a:rPr lang="ru-RU" sz="1200" b="1" i="1" dirty="0">
                <a:solidFill>
                  <a:srgbClr val="0000FF"/>
                </a:solidFill>
              </a:rPr>
              <a:t>". (А.Е.Ферсман).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4. Русский ученый, первым высказавший мысль о существовании веществ, названных впоследствии витаминами.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7. Металл, входящий в состав молекулы хлорофилла.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8. Ароматический углеводород, применяемый в производстве стирола, фенола, анилина и многих других веществ.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12. Ученый, открывший реакцию получения уксусного альдегида из ацетилена.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13. Основной резервный углевод растений.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16. Фосфорорганический эфир, применяемый для уничтожения эктопаразитов животных.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17. Побочный продукт при производстве целлюлозы.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20. Элементарная частица.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21. Соль ртути, сильный яд.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22. Элемент, поддерживающий автоматизм и тонус сердца.</a:t>
            </a:r>
            <a:br>
              <a:rPr lang="ru-RU" sz="1200" b="1" i="1" dirty="0">
                <a:solidFill>
                  <a:srgbClr val="0000FF"/>
                </a:solidFill>
              </a:rPr>
            </a:br>
            <a:r>
              <a:rPr lang="ru-RU" sz="1200" b="1" i="1" dirty="0">
                <a:solidFill>
                  <a:srgbClr val="0000FF"/>
                </a:solidFill>
              </a:rPr>
              <a:t>24. Составная часть природного газа.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rganization Chart 5"/>
          <p:cNvGraphicFramePr/>
          <p:nvPr/>
        </p:nvGraphicFramePr>
        <p:xfrm>
          <a:off x="428597" y="500042"/>
          <a:ext cx="814393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1571612"/>
            <a:ext cx="60007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строка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существительное,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строка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прилагательных,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строка 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глагола,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строка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крылатая фраза,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трока -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 существительное,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которое выражает суть. 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endParaRPr lang="en-US" sz="20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714375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714375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Водород.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7143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Бесцветный, легкий.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7143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Реагирует, восстанавливает, сгорает.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7143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смеси с кислородом взрывоопасный.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7143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Газ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42860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 СИНКВЕЙН»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8542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33CC"/>
                </a:solidFill>
              </a:rPr>
              <a:t>НАДО СТАРАТЬСЯ </a:t>
            </a:r>
            <a:r>
              <a:rPr lang="ru-RU" sz="3600" b="1" i="1" u="sng" dirty="0" smtClean="0">
                <a:solidFill>
                  <a:srgbClr val="0033CC"/>
                </a:solidFill>
              </a:rPr>
              <a:t>БЫТЬ,</a:t>
            </a:r>
          </a:p>
          <a:p>
            <a:r>
              <a:rPr lang="ru-RU" sz="3600" dirty="0" smtClean="0">
                <a:solidFill>
                  <a:srgbClr val="0033CC"/>
                </a:solidFill>
              </a:rPr>
              <a:t> А НЕ </a:t>
            </a:r>
            <a:r>
              <a:rPr lang="ru-RU" sz="3600" b="1" i="1" u="sng" dirty="0" smtClean="0">
                <a:solidFill>
                  <a:srgbClr val="0033CC"/>
                </a:solidFill>
              </a:rPr>
              <a:t>КАЗАТЬСЯ </a:t>
            </a:r>
          </a:p>
          <a:p>
            <a:r>
              <a:rPr lang="ru-RU" sz="3600" dirty="0" smtClean="0">
                <a:solidFill>
                  <a:srgbClr val="0033CC"/>
                </a:solidFill>
              </a:rPr>
              <a:t>ТВОРЧЕСКОЙ ЛИЧНОСТЬЮ.</a:t>
            </a:r>
          </a:p>
          <a:p>
            <a:endParaRPr lang="ru-RU" sz="3600" dirty="0" smtClean="0">
              <a:solidFill>
                <a:srgbClr val="0033CC"/>
              </a:solidFill>
            </a:endParaRPr>
          </a:p>
          <a:p>
            <a:r>
              <a:rPr lang="ru-RU" sz="3600" b="1" dirty="0" smtClean="0">
                <a:solidFill>
                  <a:srgbClr val="0033CC"/>
                </a:solidFill>
              </a:rPr>
              <a:t>ТОМУ ЖЕ УЧИТЬ И СВОИХ  УЧЕНИКОВ.</a:t>
            </a:r>
            <a:endParaRPr lang="ru-RU" sz="3600" b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Users\ХАСИК\Desktop\shkolnye_kartinki_KARANDASH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00042"/>
            <a:ext cx="2000264" cy="2357454"/>
          </a:xfrm>
          <a:prstGeom prst="rect">
            <a:avLst/>
          </a:prstGeom>
          <a:noFill/>
        </p:spPr>
      </p:pic>
      <p:pic>
        <p:nvPicPr>
          <p:cNvPr id="2051" name="Picture 3" descr="C:\Users\ХАСИК\Desktop\работа\фото  на сайт\Scan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2071702" cy="264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ХАСИК\Desktop\работа\фото  на сайт\Scan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86124"/>
            <a:ext cx="2214578" cy="297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ХАСИК\Desktop\работа\фото  на сайт\Scan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714752"/>
            <a:ext cx="1928826" cy="2468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42984"/>
            <a:ext cx="551663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образования XXI века: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уметь жить;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уметь работать;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уметь жить вместе;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уметь учиться.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ХАСИК\Desktop\9119d0951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2600324" cy="292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ХАСИК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71480"/>
            <a:ext cx="185738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rganization Chart 5"/>
          <p:cNvGraphicFramePr/>
          <p:nvPr/>
        </p:nvGraphicFramePr>
        <p:xfrm>
          <a:off x="428597" y="500042"/>
          <a:ext cx="814393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АСИК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3571895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2357430"/>
            <a:ext cx="650210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ПРОЕКТ </a:t>
            </a:r>
          </a:p>
          <a:p>
            <a:r>
              <a:rPr lang="ru-RU" sz="3600" b="1" i="1" dirty="0" smtClean="0">
                <a:solidFill>
                  <a:srgbClr val="0033CC"/>
                </a:solidFill>
              </a:rPr>
              <a:t>(от лат. – брошенный вперёд,</a:t>
            </a:r>
          </a:p>
          <a:p>
            <a:r>
              <a:rPr lang="ru-RU" sz="3600" b="1" i="1" dirty="0" smtClean="0">
                <a:solidFill>
                  <a:srgbClr val="0033CC"/>
                </a:solidFill>
              </a:rPr>
              <a:t>выступающий).</a:t>
            </a:r>
            <a:endParaRPr lang="ru-RU" sz="36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000383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14563" y="785813"/>
            <a:ext cx="428625" cy="1849437"/>
          </a:xfrm>
        </p:spPr>
        <p:txBody>
          <a:bodyPr/>
          <a:lstStyle/>
          <a:p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mtClean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714375"/>
            <a:ext cx="54641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КИСЛОТНЫЕ  ДОЖДИ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1857375"/>
            <a:ext cx="28654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по химии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6500813" y="4214813"/>
            <a:ext cx="1897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Выполнила </a:t>
            </a:r>
          </a:p>
          <a:p>
            <a:r>
              <a:rPr lang="ru-RU" b="1" i="1">
                <a:latin typeface="Calibri" pitchFamily="34" charset="0"/>
              </a:rPr>
              <a:t>ученица 9 класса</a:t>
            </a:r>
          </a:p>
          <a:p>
            <a:r>
              <a:rPr lang="ru-RU" b="1" i="1">
                <a:latin typeface="Calibri" pitchFamily="34" charset="0"/>
              </a:rPr>
              <a:t>Зекеева Делона</a:t>
            </a:r>
          </a:p>
          <a:p>
            <a:r>
              <a:rPr lang="ru-RU" b="1" i="1">
                <a:latin typeface="Calibri" pitchFamily="34" charset="0"/>
              </a:rPr>
              <a:t>Руководитель –</a:t>
            </a:r>
          </a:p>
          <a:p>
            <a:r>
              <a:rPr lang="ru-RU" b="1" i="1">
                <a:latin typeface="Calibri" pitchFamily="34" charset="0"/>
              </a:rPr>
              <a:t>учитель химии</a:t>
            </a:r>
          </a:p>
          <a:p>
            <a:r>
              <a:rPr lang="ru-RU" b="1" i="1">
                <a:latin typeface="Calibri" pitchFamily="34" charset="0"/>
              </a:rPr>
              <a:t>Кадохова А.Г.</a:t>
            </a:r>
          </a:p>
        </p:txBody>
      </p:sp>
      <p:pic>
        <p:nvPicPr>
          <p:cNvPr id="9" name="Picture 2" descr="C:\Documents and Settings\UserXP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00042"/>
            <a:ext cx="2357454" cy="2357454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42938"/>
            <a:ext cx="35750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ОПЫТ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Образование кислотных дождей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813" y="1428750"/>
            <a:ext cx="70532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Оборудование: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серный цвет (порошок серы), цилиндр стеклянный,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ложечка для сжигания веществ, часовое стекло, спиртовка, спички,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лист зеленого растения (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хлорофитум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35842" name="Picture 2" descr="J:\DCIM\100_PANA\P1000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2643206" cy="214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Picture 3" descr="J:\DCIM\100_PANA\P1000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4500594" cy="4163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:\DCIM\100_PANA\P1000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714776" cy="292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7" name="Picture 3" descr="J:\DCIM\100_PANA\P100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00039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J:\DCIM\100_PANA\P1000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286148" cy="271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9" name="Picture 5" descr="J:\DCIM\100_PANA\P1000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385765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38" y="214313"/>
            <a:ext cx="4076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ИНТЕРЕСНЫЙ ФАКТ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143000"/>
            <a:ext cx="8656638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При попадании оксида серы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SO</a:t>
            </a:r>
            <a:r>
              <a:rPr lang="en-US" sz="12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 атмосферу, появляется и полезный эффект: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увеличивается отражательная способность верхней границы облачности по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отношению к солнечному излучению, что приводит к уменьшению поступления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 атмосферу солнечного тепла и , соответственно, ведет к понижению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температуры на поверхности Земли, т.е. вредный выброс оксида серы играет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и определенную положительную роль.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4098" name="Picture 2" descr="C:\Documents and Settings\Пользователь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715000" cy="300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71480"/>
            <a:ext cx="1903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</a:rPr>
              <a:t>УСПЕХ!</a:t>
            </a:r>
            <a:endParaRPr lang="ru-RU" sz="44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ХАСИК\Desktop\success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8384">
            <a:off x="913546" y="172967"/>
            <a:ext cx="2002357" cy="2248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ХАСИК\Desktop\photos0-800x600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9812">
            <a:off x="6114594" y="254964"/>
            <a:ext cx="2024050" cy="2428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ХАСИК\Desktop\vpo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1903">
            <a:off x="5153162" y="2705760"/>
            <a:ext cx="1571636" cy="238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ХАСИК\Desktop\работа\из фотоаппарата\P1000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5807">
            <a:off x="1545712" y="2742213"/>
            <a:ext cx="2928958" cy="237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5500702"/>
            <a:ext cx="3424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</a:rPr>
              <a:t>www.chem.msu.ru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6000768"/>
            <a:ext cx="3094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00FF"/>
                </a:solidFill>
              </a:rPr>
              <a:t>www.alchimik.ru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295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ХАСИК</dc:creator>
  <cp:lastModifiedBy>ХАСИК</cp:lastModifiedBy>
  <cp:revision>7</cp:revision>
  <dcterms:created xsi:type="dcterms:W3CDTF">2011-11-16T11:35:13Z</dcterms:created>
  <dcterms:modified xsi:type="dcterms:W3CDTF">2011-11-20T17:32:44Z</dcterms:modified>
</cp:coreProperties>
</file>