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5" r:id="rId20"/>
    <p:sldId id="274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2F2B-C425-4C15-B476-D549E7A2406B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57FAE5-6559-4285-B4C9-596E5EE5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2F2B-C425-4C15-B476-D549E7A2406B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FAE5-6559-4285-B4C9-596E5EE5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2F2B-C425-4C15-B476-D549E7A2406B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FAE5-6559-4285-B4C9-596E5EE5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2F2B-C425-4C15-B476-D549E7A2406B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57FAE5-6559-4285-B4C9-596E5EE5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2F2B-C425-4C15-B476-D549E7A2406B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FAE5-6559-4285-B4C9-596E5EE5C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2F2B-C425-4C15-B476-D549E7A2406B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FAE5-6559-4285-B4C9-596E5EE5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2F2B-C425-4C15-B476-D549E7A2406B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57FAE5-6559-4285-B4C9-596E5EE5C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2F2B-C425-4C15-B476-D549E7A2406B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FAE5-6559-4285-B4C9-596E5EE5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2F2B-C425-4C15-B476-D549E7A2406B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FAE5-6559-4285-B4C9-596E5EE5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2F2B-C425-4C15-B476-D549E7A2406B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FAE5-6559-4285-B4C9-596E5EE5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2F2B-C425-4C15-B476-D549E7A2406B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7FAE5-6559-4285-B4C9-596E5EE5C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A32F2B-C425-4C15-B476-D549E7A2406B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57FAE5-6559-4285-B4C9-596E5EE5C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Выполнила:</a:t>
            </a:r>
            <a:br>
              <a:rPr lang="ru-RU" sz="1800" dirty="0" smtClean="0"/>
            </a:br>
            <a:r>
              <a:rPr lang="ru-RU" sz="1800" dirty="0" smtClean="0"/>
              <a:t>преподаватель-организатор  ОБЖ</a:t>
            </a:r>
            <a:br>
              <a:rPr lang="ru-RU" sz="1800" dirty="0" smtClean="0"/>
            </a:br>
            <a:r>
              <a:rPr lang="ru-RU" sz="1800" dirty="0" smtClean="0"/>
              <a:t>Долженкова Е.Н.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457817">
            <a:off x="56123" y="1680828"/>
            <a:ext cx="84105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Безопасный Интернет –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твой друг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3286124"/>
            <a:ext cx="3713513" cy="31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357166"/>
            <a:ext cx="83582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информационной безопасности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571736" y="2228814"/>
            <a:ext cx="42148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Помните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071934" y="3322831"/>
            <a:ext cx="47149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публикации информации в Интернете ее больше невозможно будет контролировать и удалять каждую ее копию.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928934"/>
            <a:ext cx="3000396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/>
      <p:bldP spid="225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85852" y="428604"/>
            <a:ext cx="4857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Проверяйте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1643050"/>
            <a:ext cx="3136915" cy="238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57158" y="1695852"/>
            <a:ext cx="51435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Всегда удостоверяйтесь в том, что вам известно, кому предоставляется информация, и вы понимаете, в каких целях она будет использоваться.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85786" y="3483921"/>
            <a:ext cx="4857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Думайте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1472" y="4341175"/>
            <a:ext cx="7215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Благоразумно ли размещать личную информацию на собственном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веб-сайте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если невозможно быть уверенным в целях ее использования?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/>
      <p:bldP spid="215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85794"/>
            <a:ext cx="83582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советов по компьютерной безопасности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3571876"/>
            <a:ext cx="4276725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71538" y="928670"/>
            <a:ext cx="7072362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Обычно подготовка к школе заключалась в укладывании в портфель карандашей, тетрадей и учебников. Сегодня в начале этого списка нередко находится компьютер. Ознакомьтесь с этими советами, чтобы защитить компьютеры, которыми вы пользуетесь в школе, от вирусов, хакеров, программ-шпионов и других возможных атак.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929066"/>
            <a:ext cx="3286148" cy="252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00100" y="714356"/>
            <a:ext cx="6929486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1.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Соблюдайте основные меры компьютерной безопасности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00034" y="3143248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Перед тем, как отправиться в путешествие по интернету, необходимо выполнить три важных действия для усиления компьютерной защиты.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85786" y="4484051"/>
            <a:ext cx="76438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 Активизации брандмауэра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 Обновления антивирусных программ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 Обновления программного обеспечения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71538" y="642918"/>
            <a:ext cx="6929486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2.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открывайте файлы, полученные от неизвестных корреспондентов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143248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почта и мгновенные сообщения позволяют быстро обменяться информацией с друзьями, родственниками и одноклассниками. Но если не проявить необходимой осторожности, электронная почта и мгновенные сообщения могут распространить вирусы и черви. Основная масса вредоносных программ попадает в компьютер через электронную почту теми, кто нечаянно попытался открыть зараженный файл. Не дайте себя одурачить!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357166"/>
            <a:ext cx="3132786" cy="240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1472" y="2970724"/>
            <a:ext cx="8286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Ни в коем случае нельзя открывать файл, вложенный в письмо электронной почты или мгновенное сообщение, если его отправитель неизвестен и вы не ожидаете получения файла. Дополнительные сведения, которые помогут защититься от вирусов и червей, можно найти в разделе Как защититься от вирусов. Советы по безопасному использованию служб мгновенных сообщений можно получить в разделе Советы по безопасности мгновенного обмена сообщениями и защите личной информации.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85918" y="462629"/>
            <a:ext cx="607223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3.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Борьба со спамом и сетевыми мошенниками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28596" y="3214686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Нужно также освоить способы борьбы со спамом и сетевым мошенничеством.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256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Мошенничество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phishing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представляет собой еще одну угрозу конфиденциальности ваших данных. У вас могут украсть номер кредитной карты, пароли, учетную информацию или другие личные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500166" y="857232"/>
            <a:ext cx="6286544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4.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защититься от программ-шпионов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071810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браузер погряз во всплывающих окнах? На экране компьютера появились панели, которые вы не загружали? Возможно, вы стали жертвой программы-шпиона. Она занимается сбором вашей личной информации, не предупреждая об этом и не спрашивая на то разрешения. Получить эту вредоносную программу можно при скачивании музыки или программ обмена файлами; загрузки бесплатных игр с подозрительных сайтов или других программ.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85786" y="427475"/>
            <a:ext cx="7786742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Принимайте необходимые меры предосторожности, пользуясь беспроводной связью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500438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настоящее время многие высшие учебные заведения и колледжи оснащены беспроводными сетями. Это дает возможность путешествовать по интернету, находясь в библиотеке, кафе или учебной аудитории. Возможно, вы уже пользовались беспроводными сетями дома, в аэропорту, кафетериях или даже общественных парках. Такие сети очень удобны, но их использование сопряжено со снижением уровня безопасности.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4294967295"/>
          </p:nvPr>
        </p:nvSpPr>
        <p:spPr>
          <a:xfrm>
            <a:off x="457200" y="428624"/>
            <a:ext cx="8329642" cy="5000639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</a:t>
            </a:r>
            <a:r>
              <a:rPr lang="ru-RU" sz="2800" b="1" dirty="0" smtClean="0">
                <a:solidFill>
                  <a:srgbClr val="FF0000"/>
                </a:solidFill>
              </a:rPr>
              <a:t>Использование Интернета является безопасным, если выполняются три основные правила.</a:t>
            </a: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2800" dirty="0" smtClean="0"/>
          </a:p>
          <a:p>
            <a:pPr marL="514350" indent="-514350" algn="ctr">
              <a:buAutoNum type="arabicPeriod"/>
            </a:pPr>
            <a:r>
              <a:rPr lang="ru-RU" sz="2800" b="1" dirty="0" smtClean="0"/>
              <a:t>Защитите свой компьютер	</a:t>
            </a:r>
            <a:endParaRPr lang="ru-RU" sz="2800" dirty="0" smtClean="0"/>
          </a:p>
          <a:p>
            <a:pPr lvl="0"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Регулярно обновляйте операционную систему.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Используйте антивирусную программу.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Применяйте брандмауэр.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Создавайте резервные копии важных файлов.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Будьте осторожны при загрузке содержимого.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14356"/>
            <a:ext cx="1785950" cy="1902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642918"/>
            <a:ext cx="7000924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6.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Пароль защищает ваш компьютер и блокирует возможность его использования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571876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Пароли являются первой линией защиты от злоумышленников, шутников или беспечного соседа по комнате. Если вы не пользуетесь паролем для входа в компьютер, кто угодно может получить доступ.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285852" y="284599"/>
            <a:ext cx="6572296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7.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Делайте резервные копии результатов работы (а также игр и других развлекательных программ)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876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Образ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студента, оставшегося без своей курсовой работы из-за того, что он забыл сделать резервную копию, стал уже почти штампом. Тем не менее многие до сих пор не находят времени на копирование. Пользователи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XP, могут воспользоваться программой Архивация данных, которая выполнит за вас эту работу.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9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11488B"/>
                </a:solidFill>
              </a:rPr>
              <a:t>Представить жизнь без Интернета в наше время невозможно. Но зато можно попытаться научиться пользоваться им умело. Все должны знать, что такое вирусы и антивирусы, спам и </a:t>
            </a:r>
            <a:r>
              <a:rPr lang="ru-RU" sz="3200" b="1" dirty="0" err="1" smtClean="0">
                <a:solidFill>
                  <a:srgbClr val="11488B"/>
                </a:solidFill>
              </a:rPr>
              <a:t>спам-фильтры</a:t>
            </a:r>
            <a:r>
              <a:rPr lang="ru-RU" sz="3200" b="1" dirty="0" smtClean="0">
                <a:solidFill>
                  <a:srgbClr val="11488B"/>
                </a:solidFill>
              </a:rPr>
              <a:t>, чем грозят ссылки, обещающие бесплатное скачивание музыки и видео без регистрации, и кнопки, гласящие «нажми меня». Каждый должен попробовать хотя бы раз в жизни не скачать реферат из сети, а написать свой 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04350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Желаю, </a:t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>чтобы ваш Интернет всегда был безопасным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1472" y="1159783"/>
            <a:ext cx="81439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Защитите себя в Интернете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осторожностью разглашайте личную информацию.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Думайте о том, с кем разговариваете.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Помните, что в Интернете не вся информация надежна и не все пользователи откровенны.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4286256"/>
            <a:ext cx="2690963" cy="201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4429132"/>
            <a:ext cx="2690963" cy="201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85786" y="928670"/>
            <a:ext cx="721523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Соблюдайте правила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Закону необходимо подчиняться даже в Интернете.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работе в Интернете не забывайте заботиться об остальных так же, как  о себе.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857232"/>
            <a:ext cx="492919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Законы также применяются к Интернету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2357430"/>
            <a:ext cx="4026721" cy="4026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1472" y="642918"/>
            <a:ext cx="7858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разрешено и что запрещено в Интернете?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357562"/>
            <a:ext cx="4132709" cy="3086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57158" y="2983147"/>
            <a:ext cx="42148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Интернет является общественным ресурсом. В Интернете необходимо следовать основным правилам так же, как правилам дорожного движения при вождении.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28596" y="297729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Законы также применяются к Интернету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786190"/>
            <a:ext cx="2674488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0034" y="2000240"/>
            <a:ext cx="778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Несмотря на то, что большая часть законов была создана до широкого распространения Интернета, закон также распространяется и на него. Все, что незаконно в обычной жизни, незаконно и в Интернете.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857488" y="3776642"/>
            <a:ext cx="62865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предоставляет беспрецедентные возможности свободного общения, но они также подразумевают ответственность. Например, владелец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веб-сайта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всегда несет ответственность за его содержимое и законность самого сайта и места его публикации.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4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071670" y="500042"/>
            <a:ext cx="57150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Авторское право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1267" y="2285992"/>
            <a:ext cx="3922733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0034" y="1851574"/>
            <a:ext cx="485778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Авторским правом защищается способ реализации идеи, но не сама идея. Разрешается копирование материала из Интернета для личного использования, но присвоение авторства этого материала запрещено. Например, при использовании материала в собственной презентации необходимо указать источник.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85728"/>
            <a:ext cx="5361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Авторское право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1285860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Передача и использование незаконных материалов (например, пиратские копии фильмов или музыкальных произведений, программное обеспечение с надорванными защитными кодами и т.д.) является противозаконным.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928934"/>
            <a:ext cx="3214710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57620" y="3143248"/>
            <a:ext cx="48577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Копирование программного обеспечения или баз данных, для которых требуется лицензия, запрещено даже в целях личного использования.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00166" y="5429264"/>
            <a:ext cx="73581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Неразрешенное использование материала может привести к административному взысканию в судебном порядке, а также иметь прочие правовые последствия.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553" grpId="0"/>
      <p:bldP spid="23554" grpId="0"/>
      <p:bldP spid="2355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</TotalTime>
  <Words>950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Выполнила: преподаватель-организатор  ОБЖ Долженкова Е.Н.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Желаю,  чтобы ваш Интернет всегда был безопасным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2012-12-03T16:41:40Z</dcterms:created>
  <dcterms:modified xsi:type="dcterms:W3CDTF">2012-12-06T18:39:45Z</dcterms:modified>
</cp:coreProperties>
</file>