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1" r:id="rId8"/>
    <p:sldId id="262" r:id="rId9"/>
    <p:sldId id="263" r:id="rId10"/>
    <p:sldId id="26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60B4CC7-F5D5-40C7-A658-182D9DB498E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6965BA6-F6AE-4928-A2B3-774891FA4C8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1524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Arial" charset="0"/>
              </a:rPr>
              <a:t>Зачем люди 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Arial" charset="0"/>
              </a:rPr>
              <a:t>общаются?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5697538" cy="1368425"/>
          </a:xfrm>
        </p:spPr>
        <p:txBody>
          <a:bodyPr/>
          <a:lstStyle/>
          <a:p>
            <a:r>
              <a:rPr lang="ru-RU" sz="4000" b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Особенности общения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411760" cy="294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3945"/>
            <a:ext cx="3779912" cy="249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1401" y="1412776"/>
            <a:ext cx="380259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00808"/>
            <a:ext cx="3024336" cy="45378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0972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kharkov-online.com/sites/default/files/objavaimage/6bols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035" y="1772816"/>
            <a:ext cx="4602965" cy="47971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512" y="2492896"/>
            <a:ext cx="4608512" cy="295232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10000"/>
                  </a:schemeClr>
                </a:solidFill>
              </a:rPr>
              <a:t>Параграф № 3</a:t>
            </a:r>
          </a:p>
          <a:p>
            <a:endParaRPr lang="ru-RU" b="1" i="1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10000"/>
                  </a:schemeClr>
                </a:solidFill>
              </a:rPr>
              <a:t>Задание № 3 на стр. 43 в учебнике</a:t>
            </a:r>
          </a:p>
          <a:p>
            <a:endParaRPr lang="ru-RU" b="1" i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060848"/>
            <a:ext cx="8568952" cy="442034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Что такое общение</a:t>
            </a:r>
          </a:p>
          <a:p>
            <a:r>
              <a:rPr lang="ru-RU" b="1" dirty="0">
                <a:solidFill>
                  <a:srgbClr val="C00000"/>
                </a:solidFill>
              </a:rPr>
              <a:t>Каковы цели общения</a:t>
            </a:r>
          </a:p>
          <a:p>
            <a:r>
              <a:rPr lang="ru-RU" b="1" dirty="0">
                <a:solidFill>
                  <a:srgbClr val="C00000"/>
                </a:solidFill>
              </a:rPr>
              <a:t>Как люди общаются</a:t>
            </a:r>
          </a:p>
          <a:p>
            <a:r>
              <a:rPr lang="ru-RU" b="1" dirty="0">
                <a:solidFill>
                  <a:srgbClr val="C00000"/>
                </a:solidFill>
              </a:rPr>
              <a:t>Особенности общения со сверстниками, старшими и младшими</a:t>
            </a:r>
          </a:p>
          <a:p>
            <a:r>
              <a:rPr lang="ru-RU" b="1" dirty="0">
                <a:solidFill>
                  <a:srgbClr val="C00000"/>
                </a:solidFill>
              </a:rPr>
              <a:t>«Слово – серебро, молчание – золото»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человеку общение?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60100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052736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Общение </a:t>
            </a:r>
            <a:r>
              <a:rPr lang="ru-RU" sz="3200" dirty="0">
                <a:solidFill>
                  <a:srgbClr val="C00000"/>
                </a:solidFill>
              </a:rPr>
              <a:t>– взаимные деловые и      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дружеские </a:t>
            </a:r>
            <a:r>
              <a:rPr lang="ru-RU" sz="3200" dirty="0">
                <a:solidFill>
                  <a:srgbClr val="C00000"/>
                </a:solidFill>
              </a:rPr>
              <a:t>отношения людей.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556792"/>
            <a:ext cx="4608512" cy="179965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                               </a:t>
            </a: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</a:rPr>
              <a:t>   В </a:t>
            </a: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</a:rPr>
              <a:t>ходе общения происходит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</a:rPr>
              <a:t>    обмен </a:t>
            </a: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</a:rPr>
              <a:t>информацией.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83623"/>
            <a:ext cx="2578596" cy="277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3"/>
            <a:ext cx="1979712" cy="296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12776"/>
            <a:ext cx="2699792" cy="269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4221088"/>
            <a:ext cx="6120680" cy="216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Основная цель общения между людьми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достижение взаимопонимания.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люди общаются между собой?</a:t>
            </a:r>
            <a:endParaRPr lang="ru-RU" dirty="0"/>
          </a:p>
        </p:txBody>
      </p:sp>
      <p:pic>
        <p:nvPicPr>
          <p:cNvPr id="6" name="Picture 4" descr="http://www.naim.ru/uploads/notice_photos/1305816181_kultura-obshhen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760640" cy="47669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Средства общения</a:t>
            </a:r>
          </a:p>
        </p:txBody>
      </p:sp>
      <p:pic>
        <p:nvPicPr>
          <p:cNvPr id="9626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6"/>
            <a:ext cx="2071688" cy="144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7"/>
            <a:ext cx="179164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12776"/>
            <a:ext cx="2126620" cy="14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67544" y="414908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вербальные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6012160" y="422108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невербальные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2699792" y="3284984"/>
            <a:ext cx="720080" cy="79273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724128" y="3356992"/>
            <a:ext cx="649287" cy="7207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179512" y="5013176"/>
            <a:ext cx="40338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письменная и устная речь, слушание и чтение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004048" y="4941168"/>
            <a:ext cx="3887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взгляд, мимика, жесты, походка, поза и др.</a:t>
            </a:r>
          </a:p>
        </p:txBody>
      </p:sp>
      <p:pic>
        <p:nvPicPr>
          <p:cNvPr id="9627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1453577" cy="14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71" name="Picture 15"/>
          <p:cNvPicPr>
            <a:picLocks noChangeAspect="1" noChangeArrowheads="1"/>
          </p:cNvPicPr>
          <p:nvPr/>
        </p:nvPicPr>
        <p:blipFill>
          <a:blip r:embed="rId6" cstate="print"/>
          <a:srcRect b="29977"/>
          <a:stretch>
            <a:fillRect/>
          </a:stretch>
        </p:blipFill>
        <p:spPr bwMode="auto">
          <a:xfrm>
            <a:off x="7380312" y="1412775"/>
            <a:ext cx="1763688" cy="144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Зад.4 на стр.10 в Рабочей тетради.</a:t>
            </a:r>
            <a:b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Перед тобой список средств, используемых в общении. Распредели их по столбцам таблицы.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36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801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Средства </a:t>
                      </a:r>
                      <a:endParaRPr lang="ru-RU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228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Речевого общения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Неречевого общения</a:t>
                      </a:r>
                      <a:endParaRPr lang="ru-RU" sz="3200" b="1" dirty="0"/>
                    </a:p>
                  </a:txBody>
                  <a:tcPr/>
                </a:tc>
              </a:tr>
              <a:tr h="2686971"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В перечне человеческих качеств отметь знаком «+» те, которые, по твоему мнению,  помогают общению: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2260847"/>
          </a:xfrm>
        </p:spPr>
        <p:txBody>
          <a:bodyPr numCol="2">
            <a:normAutofit fontScale="850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Дружелюбие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Любознательность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Внимательность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Жадность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Высокомерие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Уважение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Равнодушие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Подлость 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5"/>
            <a:ext cx="5184576" cy="343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80920" cy="12241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Зад.6 на стр.11 в Рабочей тетради.</a:t>
            </a:r>
            <a:br>
              <a:rPr lang="ru-RU" sz="2000" dirty="0" smtClean="0"/>
            </a:br>
            <a:r>
              <a:rPr lang="ru-RU" sz="2000" b="1" i="1" dirty="0" smtClean="0"/>
              <a:t>Опираясь на текст учебника (с.38)  и собственный опыт, заполни таблицу:</a:t>
            </a:r>
            <a:endParaRPr lang="ru-RU" sz="20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7"/>
          <a:ext cx="9144000" cy="5774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2567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Особенность общения</a:t>
                      </a:r>
                      <a:endParaRPr lang="ru-RU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8327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со сверстниками</a:t>
                      </a:r>
                      <a:r>
                        <a:rPr lang="ru-RU" sz="3200" b="1" baseline="0" dirty="0" smtClean="0"/>
                        <a:t>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со </a:t>
                      </a:r>
                    </a:p>
                    <a:p>
                      <a:pPr algn="ctr"/>
                      <a:r>
                        <a:rPr lang="ru-RU" sz="3200" b="1" dirty="0" smtClean="0"/>
                        <a:t>взрослыми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 </a:t>
                      </a:r>
                    </a:p>
                    <a:p>
                      <a:pPr algn="ctr"/>
                      <a:r>
                        <a:rPr lang="ru-RU" sz="3200" b="1" dirty="0" smtClean="0"/>
                        <a:t>малышами</a:t>
                      </a:r>
                      <a:endParaRPr lang="ru-RU" sz="3200" b="1" dirty="0"/>
                    </a:p>
                  </a:txBody>
                  <a:tcPr/>
                </a:tc>
              </a:tr>
              <a:tr h="2748566"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115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Тема115</Template>
  <TotalTime>44</TotalTime>
  <Words>159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Тема115</vt:lpstr>
      <vt:lpstr>Зачем люди общаются?</vt:lpstr>
      <vt:lpstr>Слайд 2</vt:lpstr>
      <vt:lpstr>Зачем человеку общение?</vt:lpstr>
      <vt:lpstr>Общение – взаимные деловые и       дружеские отношения людей.</vt:lpstr>
      <vt:lpstr>Как люди общаются между собой?</vt:lpstr>
      <vt:lpstr>Средства общения</vt:lpstr>
      <vt:lpstr>Зад.4 на стр.10 в Рабочей тетради. Перед тобой список средств, используемых в общении. Распредели их по столбцам таблицы.</vt:lpstr>
      <vt:lpstr>В перечне человеческих качеств отметь знаком «+» те, которые, по твоему мнению,  помогают общению:</vt:lpstr>
      <vt:lpstr>Зад.6 на стр.11 в Рабочей тетради. Опираясь на текст учебника (с.38)  и собственный опыт, заполни таблицу:</vt:lpstr>
      <vt:lpstr>Особенности общения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Василий</cp:lastModifiedBy>
  <cp:revision>6</cp:revision>
  <dcterms:created xsi:type="dcterms:W3CDTF">2013-09-23T10:24:39Z</dcterms:created>
  <dcterms:modified xsi:type="dcterms:W3CDTF">2013-09-30T12:43:59Z</dcterms:modified>
</cp:coreProperties>
</file>