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56" r:id="rId3"/>
    <p:sldId id="257" r:id="rId4"/>
    <p:sldId id="260" r:id="rId5"/>
    <p:sldId id="258" r:id="rId6"/>
    <p:sldId id="262" r:id="rId7"/>
    <p:sldId id="263" r:id="rId8"/>
    <p:sldId id="265" r:id="rId9"/>
    <p:sldId id="264" r:id="rId10"/>
    <p:sldId id="266" r:id="rId11"/>
    <p:sldId id="269" r:id="rId12"/>
    <p:sldId id="259" r:id="rId13"/>
    <p:sldId id="267" r:id="rId14"/>
    <p:sldId id="271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541A-47F1-44BF-89DE-AB2D70189CE8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1376-10FE-4BB4-BA23-834737852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1789-A566-427D-BE8E-D745578A207D}" type="datetimeFigureOut">
              <a:rPr lang="ru-RU" smtClean="0"/>
              <a:pPr/>
              <a:t>16.12.2012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F845-0C3E-4BBC-9DAC-1C564A7E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01408\Desktop\&#1091;&#1088;&#1086;&#1082;%209%20&#1082;&#1083;&#1072;&#1089;&#1089;\&#1052;&#1099;%20-%20&#1055;&#1056;&#1054;&#1058;&#1048;&#1042;%20&#1050;&#1059;&#1056;&#1045;&#1053;&#1048;&#1071;!!!%20-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uhi_D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905" y="2420888"/>
            <a:ext cx="769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ЗАБАВА ДЛЯ ДУРАКОВ</a:t>
            </a:r>
            <a:endParaRPr lang="ru-RU" sz="4800" b="1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Презентация к уроку ОБЖ в 9-м классе по теме: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«Профилактика табакокурения», подготовила преподаватель – организатор ОБЖ 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Михайлова С. Ю., гимназия № 652 г. С. -Петербург</a:t>
            </a:r>
          </a:p>
          <a:p>
            <a:endParaRPr lang="ru-RU" sz="2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385065_4215787_51610659inosito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8064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5040559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1" y="422108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Спазм, инсульт,</a:t>
            </a:r>
          </a:p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инфаркт, стенокардия ...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48680"/>
            <a:ext cx="3530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Гипоксия,</a:t>
            </a:r>
          </a:p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рак лёгких </a:t>
            </a:r>
          </a:p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и гортани,</a:t>
            </a:r>
          </a:p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эндартериит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14ae4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653136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ПАССИВНЫЙ </a:t>
            </a:r>
          </a:p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КУРИЛЬЩИК.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364502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ВДЫХАЕТ И ТОТ, КТО РЯДОМ, Т. Е.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ght-candle-in-darkne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_Epd4ZTB2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511256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oxMs5YlK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176464" cy="4989576"/>
          </a:xfrm>
          <a:prstGeom prst="rect">
            <a:avLst/>
          </a:prstGeom>
        </p:spPr>
      </p:pic>
      <p:pic>
        <p:nvPicPr>
          <p:cNvPr id="7" name="Рисунок 6" descr="ooxMs5YlK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16" y="260648"/>
            <a:ext cx="3573364" cy="6120680"/>
          </a:xfrm>
          <a:prstGeom prst="rect">
            <a:avLst/>
          </a:prstGeom>
        </p:spPr>
      </p:pic>
      <p:pic>
        <p:nvPicPr>
          <p:cNvPr id="5" name="Рисунок 4" descr="light-candle-in-darkne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XQAr8GrhZ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3995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ooxMs5YlK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16" y="548680"/>
            <a:ext cx="3861396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hi_D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48681"/>
            <a:ext cx="466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ПОМНИ ВСЕГДА: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024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-Бороться с «вредными привычками</a:t>
            </a:r>
            <a:r>
              <a:rPr lang="ru-RU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»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  нельзя, лучше их не иметь.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-Не позволяй другим влиять на себя.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-Не поддавайся на уговоры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  попробовать.                      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-Не позволяй себе бездельничать.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-Вырабатывай у себя и окружающих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  твёрдую позицию, что курение –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   вредно.</a:t>
            </a:r>
          </a:p>
          <a:p>
            <a:endParaRPr lang="ru-RU" sz="3200" dirty="0" smtClean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  <a:p>
            <a:endParaRPr lang="ru-RU" sz="36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ym_sigar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e-zPno7O9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604867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145b1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572412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x_b9b93b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6388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07905" y="260648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Мой друг, решенье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за тобой!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Ты вправе сам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командовать судьбой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3429000"/>
            <a:ext cx="5112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Подумай, может ты на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правильном пути?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Но, если всё –таки успел свернуть, 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то потрудись 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себе здоровье ты вернуть!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Мы - ПРОТИВ КУРЕНИЯ!!! 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ym_sigar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5112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Привычка – это тоже ведь зараза,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Привычка – тоже некая болезнь,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Она болит и заживёт не сразу,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С ней очень трудно жить,, поверь!</a:t>
            </a:r>
          </a:p>
          <a:p>
            <a:endParaRPr lang="ru-RU" sz="2000" dirty="0" smtClean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94116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Ей зародиться ничего не стоит,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Но виноват ты в этом только сам.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Она попросит, а потом заставит,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Приказы отдавая по часам.</a:t>
            </a:r>
            <a:endParaRPr lang="ru-RU" sz="2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321764_1219861639_pr1_11podpisanie_dogov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52528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457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 трагедии «Фауст» знаменитый доктор, путешествуя с Мефистофелем, попадает в Новый Свет, Америку.Там они увидели множество диковинных вещей, растений. Мефистофель обратил внимание на неприглядное растение и сказал: Обратите внимание, доктор, на эту травку, табак называется. Скоро она заполонит весь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свет,и,уже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не будут говорить, что мы, черти, пускаем дым из носа, люди тоже начнут вдыхать табачный дым. Не угодно ли набить трубку, уважаемый доктор?</a:t>
            </a:r>
          </a:p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На что Фауст ответил:</a:t>
            </a:r>
          </a:p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- Нет, спасибо, забава для дураков!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hi_D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764704"/>
            <a:ext cx="5320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Задание группам:</a:t>
            </a:r>
          </a:p>
          <a:p>
            <a:endParaRPr lang="ru-RU" sz="20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7789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История  распространения </a:t>
            </a:r>
            <a:r>
              <a:rPr lang="ru-RU" sz="28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табакокурения</a:t>
            </a:r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.</a:t>
            </a:r>
          </a:p>
          <a:p>
            <a:pPr marL="457200" indent="-457200"/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2.   Причины  пристрастия.</a:t>
            </a:r>
          </a:p>
          <a:p>
            <a:pPr marL="457200" indent="-457200"/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3.   Химический состав табачного дыма.</a:t>
            </a:r>
          </a:p>
          <a:p>
            <a:pPr marL="457200" indent="-457200"/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4.   Процессы, происходящие в организме человека, при курении.</a:t>
            </a:r>
          </a:p>
          <a:p>
            <a:pPr marL="457200" indent="-457200"/>
            <a:r>
              <a:rPr lang="ru-RU" sz="28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5.   Последствия курения.    </a:t>
            </a:r>
            <a:endParaRPr lang="ru-RU" sz="28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5-Iz-istorii-tabakokure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5220071" cy="42210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3" name="Рисунок 2" descr="7b8a0ef0ab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"/>
            <a:ext cx="4644008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3868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Распространение  табака</a:t>
            </a:r>
          </a:p>
          <a:p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20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285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Провинция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Табаго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581128"/>
            <a:ext cx="165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Жан </a:t>
            </a:r>
            <a:r>
              <a:rPr lang="ru-RU" sz="2000" dirty="0" err="1" smtClean="0">
                <a:latin typeface="Gungsuh" pitchFamily="18" charset="-127"/>
                <a:ea typeface="Gungsuh" pitchFamily="18" charset="-127"/>
              </a:rPr>
              <a:t>Нико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3515698_smoke_ar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5616624" cy="5387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72728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По результатам  опроса,</a:t>
            </a:r>
          </a:p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который проводили сами учащиеся,</a:t>
            </a:r>
          </a:p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чаще всего люди </a:t>
            </a:r>
            <a:r>
              <a:rPr lang="ru-RU" sz="3200" b="1" dirty="0" smtClean="0">
                <a:latin typeface="Gungsuh" pitchFamily="18" charset="-127"/>
                <a:ea typeface="Gungsuh" pitchFamily="18" charset="-127"/>
              </a:rPr>
              <a:t>начинают курить:</a:t>
            </a:r>
          </a:p>
          <a:p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из интереса, любопытства –   38%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подражают своему кумиру  -  6%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чтобы выглядеть моднее, «круче»- 30%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от безделья и скуки –                       7%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для снятия нервного напряжения – 8%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чтобы не выглядеть «белой вороной» </a:t>
            </a:r>
          </a:p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    в компании                                    - 9%</a:t>
            </a:r>
          </a:p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- для похудения                               _ 2%</a:t>
            </a:r>
          </a:p>
          <a:p>
            <a:pPr>
              <a:buFontTx/>
              <a:buChar char="-"/>
            </a:pP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NoCopZN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ym_sigar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XX62i-tv8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00192" y="4005064"/>
            <a:ext cx="2694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Опыт с ватным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шариком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и табачным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дымом</a:t>
            </a:r>
            <a:endParaRPr lang="ru-RU" sz="24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rb_kuri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4FULiK1r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24745"/>
            <a:ext cx="2880320" cy="31683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430</Words>
  <Application>Microsoft Office PowerPoint</Application>
  <PresentationFormat>Экран (4:3)</PresentationFormat>
  <Paragraphs>69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801408</cp:lastModifiedBy>
  <cp:revision>26</cp:revision>
  <dcterms:created xsi:type="dcterms:W3CDTF">2012-12-10T00:22:52Z</dcterms:created>
  <dcterms:modified xsi:type="dcterms:W3CDTF">2012-12-16T10:20:50Z</dcterms:modified>
</cp:coreProperties>
</file>