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69" r:id="rId5"/>
    <p:sldId id="258" r:id="rId6"/>
    <p:sldId id="266" r:id="rId7"/>
    <p:sldId id="267" r:id="rId8"/>
    <p:sldId id="259" r:id="rId9"/>
    <p:sldId id="260" r:id="rId10"/>
    <p:sldId id="262" r:id="rId11"/>
    <p:sldId id="261" r:id="rId12"/>
    <p:sldId id="263" r:id="rId13"/>
    <p:sldId id="265" r:id="rId14"/>
    <p:sldId id="268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F7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slide" Target="../slides/slide10.xml"/><Relationship Id="rId1" Type="http://schemas.openxmlformats.org/officeDocument/2006/relationships/slide" Target="../slides/slide9.xml"/><Relationship Id="rId6" Type="http://schemas.openxmlformats.org/officeDocument/2006/relationships/slide" Target="../slides/slide13.xml"/><Relationship Id="rId5" Type="http://schemas.openxmlformats.org/officeDocument/2006/relationships/slide" Target="../slides/slide14.xml"/><Relationship Id="rId4" Type="http://schemas.openxmlformats.org/officeDocument/2006/relationships/slide" Target="../slides/slide12.xm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12E7CF-0323-4C4A-9CDA-3E282E59A2E6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3D80D67E-9AA4-4375-A914-758167C589A2}">
      <dgm:prSet/>
      <dgm:spPr/>
      <dgm:t>
        <a:bodyPr/>
        <a:lstStyle/>
        <a:p>
          <a:pPr algn="ctr" rtl="0"/>
          <a:r>
            <a:rPr lang="ru-RU" b="1" dirty="0" smtClean="0"/>
            <a:t>«Технология оценки достижения метапредметных результатов в рамках предметной области «Химия»</a:t>
          </a:r>
          <a:endParaRPr lang="ru-RU" dirty="0"/>
        </a:p>
      </dgm:t>
    </dgm:pt>
    <dgm:pt modelId="{49500B7C-FC58-4419-A7DD-69EF6A22C8E9}" type="parTrans" cxnId="{BE6F8DE7-EBF9-4284-810E-4BB79BBB8B7E}">
      <dgm:prSet/>
      <dgm:spPr/>
      <dgm:t>
        <a:bodyPr/>
        <a:lstStyle/>
        <a:p>
          <a:endParaRPr lang="ru-RU"/>
        </a:p>
      </dgm:t>
    </dgm:pt>
    <dgm:pt modelId="{4C6AC9E4-177E-4DF0-B50B-7DBA5FEC356E}" type="sibTrans" cxnId="{BE6F8DE7-EBF9-4284-810E-4BB79BBB8B7E}">
      <dgm:prSet/>
      <dgm:spPr/>
      <dgm:t>
        <a:bodyPr/>
        <a:lstStyle/>
        <a:p>
          <a:endParaRPr lang="ru-RU"/>
        </a:p>
      </dgm:t>
    </dgm:pt>
    <dgm:pt modelId="{85DBECBF-C301-4051-92D4-3F81E9CB17AF}" type="pres">
      <dgm:prSet presAssocID="{1A12E7CF-0323-4C4A-9CDA-3E282E59A2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BD41DF-86BF-494F-823D-45F8A22E15F5}" type="pres">
      <dgm:prSet presAssocID="{3D80D67E-9AA4-4375-A914-758167C589A2}" presName="parentText" presStyleLbl="node1" presStyleIdx="0" presStyleCnt="1" custLinFactNeighborX="367" custLinFactNeighborY="69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685335-D668-4681-ABCE-DC46C7086A5F}" type="presOf" srcId="{1A12E7CF-0323-4C4A-9CDA-3E282E59A2E6}" destId="{85DBECBF-C301-4051-92D4-3F81E9CB17AF}" srcOrd="0" destOrd="0" presId="urn:microsoft.com/office/officeart/2005/8/layout/vList2"/>
    <dgm:cxn modelId="{6C09A2F9-2C25-4D72-B247-8445B8305CBA}" type="presOf" srcId="{3D80D67E-9AA4-4375-A914-758167C589A2}" destId="{6DBD41DF-86BF-494F-823D-45F8A22E15F5}" srcOrd="0" destOrd="0" presId="urn:microsoft.com/office/officeart/2005/8/layout/vList2"/>
    <dgm:cxn modelId="{BE6F8DE7-EBF9-4284-810E-4BB79BBB8B7E}" srcId="{1A12E7CF-0323-4C4A-9CDA-3E282E59A2E6}" destId="{3D80D67E-9AA4-4375-A914-758167C589A2}" srcOrd="0" destOrd="0" parTransId="{49500B7C-FC58-4419-A7DD-69EF6A22C8E9}" sibTransId="{4C6AC9E4-177E-4DF0-B50B-7DBA5FEC356E}"/>
    <dgm:cxn modelId="{0ACF033C-129E-41FB-A5BB-C7010FC71238}" type="presParOf" srcId="{85DBECBF-C301-4051-92D4-3F81E9CB17AF}" destId="{6DBD41DF-86BF-494F-823D-45F8A22E15F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9E5DAC-7249-400F-9C14-BA5C1A739259}" type="doc">
      <dgm:prSet loTypeId="urn:microsoft.com/office/officeart/2005/8/layout/h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1FCB5156-CD9C-481B-9AB7-FF9BDC8CCDFD}">
      <dgm:prSet phldrT="[Текст]"/>
      <dgm:spPr/>
      <dgm:t>
        <a:bodyPr/>
        <a:lstStyle/>
        <a:p>
          <a:r>
            <a:rPr lang="ru-RU" dirty="0" smtClean="0"/>
            <a:t>информационные ресурсы</a:t>
          </a:r>
          <a:endParaRPr lang="ru-RU" dirty="0"/>
        </a:p>
      </dgm:t>
    </dgm:pt>
    <dgm:pt modelId="{9C380D43-C13B-4E29-9D93-8BE7B8EAF558}" type="parTrans" cxnId="{B17183C4-CF82-4D32-BD77-A02C98687506}">
      <dgm:prSet/>
      <dgm:spPr/>
      <dgm:t>
        <a:bodyPr/>
        <a:lstStyle/>
        <a:p>
          <a:endParaRPr lang="ru-RU"/>
        </a:p>
      </dgm:t>
    </dgm:pt>
    <dgm:pt modelId="{FC50A866-BDF6-4A07-9F7A-17AC6E8276D0}" type="sibTrans" cxnId="{B17183C4-CF82-4D32-BD77-A02C98687506}">
      <dgm:prSet/>
      <dgm:spPr/>
      <dgm:t>
        <a:bodyPr/>
        <a:lstStyle/>
        <a:p>
          <a:endParaRPr lang="ru-RU"/>
        </a:p>
      </dgm:t>
    </dgm:pt>
    <dgm:pt modelId="{3C96A45B-A8B9-40DC-B433-C50F96B7ADF7}">
      <dgm:prSet phldrT="[Текст]" custT="1"/>
      <dgm:spPr/>
      <dgm:t>
        <a:bodyPr/>
        <a:lstStyle/>
        <a:p>
          <a:endParaRPr lang="ru-RU" sz="1800" dirty="0"/>
        </a:p>
      </dgm:t>
    </dgm:pt>
    <dgm:pt modelId="{A79477DF-2B41-40A1-92F2-CD31706D2C68}" type="parTrans" cxnId="{8E502826-E88E-47B2-A579-DA2CA5927222}">
      <dgm:prSet/>
      <dgm:spPr/>
      <dgm:t>
        <a:bodyPr/>
        <a:lstStyle/>
        <a:p>
          <a:endParaRPr lang="ru-RU"/>
        </a:p>
      </dgm:t>
    </dgm:pt>
    <dgm:pt modelId="{9D07973E-544D-4D5D-92D9-7BEA280CAF1F}" type="sibTrans" cxnId="{8E502826-E88E-47B2-A579-DA2CA5927222}">
      <dgm:prSet/>
      <dgm:spPr/>
      <dgm:t>
        <a:bodyPr/>
        <a:lstStyle/>
        <a:p>
          <a:endParaRPr lang="ru-RU"/>
        </a:p>
      </dgm:t>
    </dgm:pt>
    <dgm:pt modelId="{B7D01A20-7BEF-41FE-AC3B-57BF51897505}">
      <dgm:prSet phldrT="[Текст]"/>
      <dgm:spPr/>
      <dgm:t>
        <a:bodyPr/>
        <a:lstStyle/>
        <a:p>
          <a:r>
            <a:rPr lang="ru-RU" dirty="0" smtClean="0"/>
            <a:t>инструменты и средства</a:t>
          </a:r>
          <a:endParaRPr lang="ru-RU" dirty="0"/>
        </a:p>
      </dgm:t>
    </dgm:pt>
    <dgm:pt modelId="{F6C5683E-0485-46E6-AF17-A9CB1FCF2F58}" type="parTrans" cxnId="{99A193DB-1D63-4C88-8096-69217C53DB57}">
      <dgm:prSet/>
      <dgm:spPr/>
      <dgm:t>
        <a:bodyPr/>
        <a:lstStyle/>
        <a:p>
          <a:endParaRPr lang="ru-RU"/>
        </a:p>
      </dgm:t>
    </dgm:pt>
    <dgm:pt modelId="{0974D654-18C9-4D5C-A3B6-83E3CBDA065A}" type="sibTrans" cxnId="{99A193DB-1D63-4C88-8096-69217C53DB57}">
      <dgm:prSet/>
      <dgm:spPr/>
      <dgm:t>
        <a:bodyPr/>
        <a:lstStyle/>
        <a:p>
          <a:endParaRPr lang="ru-RU"/>
        </a:p>
      </dgm:t>
    </dgm:pt>
    <dgm:pt modelId="{FF4E68DF-4328-4C32-9DE3-D3AF4F6221B0}">
      <dgm:prSet phldrT="[Текст]"/>
      <dgm:spPr/>
      <dgm:t>
        <a:bodyPr/>
        <a:lstStyle/>
        <a:p>
          <a:r>
            <a:rPr lang="ru-RU" dirty="0" smtClean="0"/>
            <a:t>пять компьютеров,</a:t>
          </a:r>
          <a:endParaRPr lang="ru-RU" dirty="0"/>
        </a:p>
      </dgm:t>
    </dgm:pt>
    <dgm:pt modelId="{D09C22B8-E90F-4E19-AE66-A54F3B9878CB}" type="parTrans" cxnId="{0F9460AA-29AD-4541-A8BC-19F137311C86}">
      <dgm:prSet/>
      <dgm:spPr/>
      <dgm:t>
        <a:bodyPr/>
        <a:lstStyle/>
        <a:p>
          <a:endParaRPr lang="ru-RU"/>
        </a:p>
      </dgm:t>
    </dgm:pt>
    <dgm:pt modelId="{3CFB8F8B-3AF7-4ADF-BEB4-F92A788FB685}" type="sibTrans" cxnId="{0F9460AA-29AD-4541-A8BC-19F137311C86}">
      <dgm:prSet/>
      <dgm:spPr/>
      <dgm:t>
        <a:bodyPr/>
        <a:lstStyle/>
        <a:p>
          <a:endParaRPr lang="ru-RU"/>
        </a:p>
      </dgm:t>
    </dgm:pt>
    <dgm:pt modelId="{C1BCAC64-0E35-4E67-9B4C-B1955D9C05BE}">
      <dgm:prSet phldrT="[Текст]"/>
      <dgm:spPr/>
      <dgm:t>
        <a:bodyPr/>
        <a:lstStyle/>
        <a:p>
          <a:r>
            <a:rPr lang="ru-RU" dirty="0" smtClean="0"/>
            <a:t>материалы</a:t>
          </a:r>
          <a:endParaRPr lang="ru-RU" dirty="0"/>
        </a:p>
      </dgm:t>
    </dgm:pt>
    <dgm:pt modelId="{BB937FC4-DD92-4B24-BBDE-4E0CB75F7D1F}" type="parTrans" cxnId="{EB0B1722-61C4-4C2C-80B3-FF93E2525CDB}">
      <dgm:prSet/>
      <dgm:spPr/>
      <dgm:t>
        <a:bodyPr/>
        <a:lstStyle/>
        <a:p>
          <a:endParaRPr lang="ru-RU"/>
        </a:p>
      </dgm:t>
    </dgm:pt>
    <dgm:pt modelId="{F6557B01-8723-4300-AADB-39893038FB41}" type="sibTrans" cxnId="{EB0B1722-61C4-4C2C-80B3-FF93E2525CDB}">
      <dgm:prSet/>
      <dgm:spPr/>
      <dgm:t>
        <a:bodyPr/>
        <a:lstStyle/>
        <a:p>
          <a:endParaRPr lang="ru-RU"/>
        </a:p>
      </dgm:t>
    </dgm:pt>
    <dgm:pt modelId="{81997FCE-A9A3-4ACD-B09E-B7154C039DEA}">
      <dgm:prSet phldrT="[Текст]"/>
      <dgm:spPr/>
      <dgm:t>
        <a:bodyPr/>
        <a:lstStyle/>
        <a:p>
          <a:r>
            <a:rPr lang="ru-RU" dirty="0" smtClean="0"/>
            <a:t>листы ватмана, </a:t>
          </a:r>
          <a:endParaRPr lang="ru-RU" dirty="0"/>
        </a:p>
      </dgm:t>
    </dgm:pt>
    <dgm:pt modelId="{BFFDFBE8-8946-4410-858E-25D1BE44EE96}" type="parTrans" cxnId="{E1F17E10-9630-4A01-8E88-617C4D97DBFC}">
      <dgm:prSet/>
      <dgm:spPr/>
      <dgm:t>
        <a:bodyPr/>
        <a:lstStyle/>
        <a:p>
          <a:endParaRPr lang="ru-RU"/>
        </a:p>
      </dgm:t>
    </dgm:pt>
    <dgm:pt modelId="{FEA07AB8-392F-468D-B4B6-C66D33AB471A}" type="sibTrans" cxnId="{E1F17E10-9630-4A01-8E88-617C4D97DBFC}">
      <dgm:prSet/>
      <dgm:spPr/>
      <dgm:t>
        <a:bodyPr/>
        <a:lstStyle/>
        <a:p>
          <a:endParaRPr lang="ru-RU"/>
        </a:p>
      </dgm:t>
    </dgm:pt>
    <dgm:pt modelId="{792D9905-AB73-4CEB-B1D1-B0E02E5569C3}">
      <dgm:prSet phldrT="[Текст]"/>
      <dgm:spPr/>
      <dgm:t>
        <a:bodyPr/>
        <a:lstStyle/>
        <a:p>
          <a:r>
            <a:rPr lang="ru-RU" dirty="0" smtClean="0"/>
            <a:t>принтер, </a:t>
          </a:r>
          <a:endParaRPr lang="ru-RU" dirty="0"/>
        </a:p>
      </dgm:t>
    </dgm:pt>
    <dgm:pt modelId="{92586E12-1D19-40EA-BD71-72BBBC114D31}" type="parTrans" cxnId="{1F8D15A6-223B-4DF9-AA36-909572FA6E80}">
      <dgm:prSet/>
      <dgm:spPr/>
      <dgm:t>
        <a:bodyPr/>
        <a:lstStyle/>
        <a:p>
          <a:endParaRPr lang="ru-RU"/>
        </a:p>
      </dgm:t>
    </dgm:pt>
    <dgm:pt modelId="{B6D2DE53-840A-4D1F-9D2A-41DF1BE074D5}" type="sibTrans" cxnId="{1F8D15A6-223B-4DF9-AA36-909572FA6E80}">
      <dgm:prSet/>
      <dgm:spPr/>
      <dgm:t>
        <a:bodyPr/>
        <a:lstStyle/>
        <a:p>
          <a:endParaRPr lang="ru-RU"/>
        </a:p>
      </dgm:t>
    </dgm:pt>
    <dgm:pt modelId="{B508A620-5F38-44BB-983F-AF502C30B458}">
      <dgm:prSet phldrT="[Текст]"/>
      <dgm:spPr/>
      <dgm:t>
        <a:bodyPr/>
        <a:lstStyle/>
        <a:p>
          <a:r>
            <a:rPr lang="ru-RU" dirty="0" smtClean="0"/>
            <a:t>проектор,</a:t>
          </a:r>
          <a:endParaRPr lang="ru-RU" dirty="0"/>
        </a:p>
      </dgm:t>
    </dgm:pt>
    <dgm:pt modelId="{F2FD6C0B-C9F2-4EE7-AD6C-D593B223076A}" type="parTrans" cxnId="{FC4BA3D2-3DB1-4B2F-BB01-A4F8B7FA7BA2}">
      <dgm:prSet/>
      <dgm:spPr/>
      <dgm:t>
        <a:bodyPr/>
        <a:lstStyle/>
        <a:p>
          <a:endParaRPr lang="ru-RU"/>
        </a:p>
      </dgm:t>
    </dgm:pt>
    <dgm:pt modelId="{1D0909D3-3C1B-43AF-A03A-9E710B66754B}" type="sibTrans" cxnId="{FC4BA3D2-3DB1-4B2F-BB01-A4F8B7FA7BA2}">
      <dgm:prSet/>
      <dgm:spPr/>
      <dgm:t>
        <a:bodyPr/>
        <a:lstStyle/>
        <a:p>
          <a:endParaRPr lang="ru-RU"/>
        </a:p>
      </dgm:t>
    </dgm:pt>
    <dgm:pt modelId="{C3F98060-6569-48F5-A5C7-5F27EA991185}">
      <dgm:prSet phldrT="[Текст]"/>
      <dgm:spPr/>
      <dgm:t>
        <a:bodyPr/>
        <a:lstStyle/>
        <a:p>
          <a:r>
            <a:rPr lang="ru-RU" dirty="0" smtClean="0"/>
            <a:t> экран (или интерактивная доска), </a:t>
          </a:r>
          <a:endParaRPr lang="ru-RU" dirty="0"/>
        </a:p>
      </dgm:t>
    </dgm:pt>
    <dgm:pt modelId="{CF78F442-EEA3-4A87-AD74-2081C76E1167}" type="parTrans" cxnId="{8DDE1E2D-839B-4D32-9F20-ABBE1AE1E609}">
      <dgm:prSet/>
      <dgm:spPr/>
      <dgm:t>
        <a:bodyPr/>
        <a:lstStyle/>
        <a:p>
          <a:endParaRPr lang="ru-RU"/>
        </a:p>
      </dgm:t>
    </dgm:pt>
    <dgm:pt modelId="{79EECA0C-6773-488F-B2E2-3237107A6B7C}" type="sibTrans" cxnId="{8DDE1E2D-839B-4D32-9F20-ABBE1AE1E609}">
      <dgm:prSet/>
      <dgm:spPr/>
      <dgm:t>
        <a:bodyPr/>
        <a:lstStyle/>
        <a:p>
          <a:endParaRPr lang="ru-RU"/>
        </a:p>
      </dgm:t>
    </dgm:pt>
    <dgm:pt modelId="{DB6DE318-6EA4-4C78-B439-A621EB88CA03}">
      <dgm:prSet phldrT="[Текст]"/>
      <dgm:spPr/>
      <dgm:t>
        <a:bodyPr/>
        <a:lstStyle/>
        <a:p>
          <a:r>
            <a:rPr lang="ru-RU" dirty="0" smtClean="0"/>
            <a:t>магнитная доска с держателями</a:t>
          </a:r>
          <a:endParaRPr lang="ru-RU" dirty="0"/>
        </a:p>
      </dgm:t>
    </dgm:pt>
    <dgm:pt modelId="{5D470E75-1691-422A-B887-70B94227C9C6}" type="parTrans" cxnId="{BCE41613-351B-468A-8ED7-0665929E820F}">
      <dgm:prSet/>
      <dgm:spPr/>
      <dgm:t>
        <a:bodyPr/>
        <a:lstStyle/>
        <a:p>
          <a:endParaRPr lang="ru-RU"/>
        </a:p>
      </dgm:t>
    </dgm:pt>
    <dgm:pt modelId="{D9C62217-4C11-4538-B1DF-0AEAD5FB7A9D}" type="sibTrans" cxnId="{BCE41613-351B-468A-8ED7-0665929E820F}">
      <dgm:prSet/>
      <dgm:spPr/>
      <dgm:t>
        <a:bodyPr/>
        <a:lstStyle/>
        <a:p>
          <a:endParaRPr lang="ru-RU"/>
        </a:p>
      </dgm:t>
    </dgm:pt>
    <dgm:pt modelId="{56F0C7FA-0F4D-4233-BCCC-6C95060DC77D}">
      <dgm:prSet phldrT="[Текст]"/>
      <dgm:spPr/>
      <dgm:t>
        <a:bodyPr/>
        <a:lstStyle/>
        <a:p>
          <a:r>
            <a:rPr lang="ru-RU" dirty="0" smtClean="0"/>
            <a:t>белая и цветная бумага форматом А4,</a:t>
          </a:r>
          <a:endParaRPr lang="ru-RU" dirty="0"/>
        </a:p>
      </dgm:t>
    </dgm:pt>
    <dgm:pt modelId="{44BD8969-0191-430B-BD57-04AC773C0157}" type="parTrans" cxnId="{F47D8927-59FA-465E-8D55-FAF962045CFC}">
      <dgm:prSet/>
      <dgm:spPr/>
      <dgm:t>
        <a:bodyPr/>
        <a:lstStyle/>
        <a:p>
          <a:endParaRPr lang="ru-RU"/>
        </a:p>
      </dgm:t>
    </dgm:pt>
    <dgm:pt modelId="{37C8E7D4-E231-4A49-A60A-0C509064FE63}" type="sibTrans" cxnId="{F47D8927-59FA-465E-8D55-FAF962045CFC}">
      <dgm:prSet/>
      <dgm:spPr/>
      <dgm:t>
        <a:bodyPr/>
        <a:lstStyle/>
        <a:p>
          <a:endParaRPr lang="ru-RU"/>
        </a:p>
      </dgm:t>
    </dgm:pt>
    <dgm:pt modelId="{BAAD3565-0999-41FF-B83D-50B41BDFBF17}">
      <dgm:prSet phldrT="[Текст]"/>
      <dgm:spPr/>
      <dgm:t>
        <a:bodyPr/>
        <a:lstStyle/>
        <a:p>
          <a:r>
            <a:rPr lang="ru-RU" dirty="0" smtClean="0"/>
            <a:t> клей, </a:t>
          </a:r>
          <a:endParaRPr lang="ru-RU" dirty="0"/>
        </a:p>
      </dgm:t>
    </dgm:pt>
    <dgm:pt modelId="{8ECA7178-BD14-4ED6-AD49-519ED8C78702}" type="parTrans" cxnId="{80ACF5FD-0671-4A87-B05B-D20ABBF3D903}">
      <dgm:prSet/>
      <dgm:spPr/>
      <dgm:t>
        <a:bodyPr/>
        <a:lstStyle/>
        <a:p>
          <a:endParaRPr lang="ru-RU"/>
        </a:p>
      </dgm:t>
    </dgm:pt>
    <dgm:pt modelId="{F20BE50F-F575-4757-B47A-E4F85D869137}" type="sibTrans" cxnId="{80ACF5FD-0671-4A87-B05B-D20ABBF3D903}">
      <dgm:prSet/>
      <dgm:spPr/>
      <dgm:t>
        <a:bodyPr/>
        <a:lstStyle/>
        <a:p>
          <a:endParaRPr lang="ru-RU"/>
        </a:p>
      </dgm:t>
    </dgm:pt>
    <dgm:pt modelId="{5091AD67-03D6-437F-96F7-F09DC2717F8F}">
      <dgm:prSet phldrT="[Текст]"/>
      <dgm:spPr/>
      <dgm:t>
        <a:bodyPr/>
        <a:lstStyle/>
        <a:p>
          <a:r>
            <a:rPr lang="ru-RU" dirty="0" smtClean="0"/>
            <a:t>клейкая лента, </a:t>
          </a:r>
          <a:endParaRPr lang="ru-RU" dirty="0"/>
        </a:p>
      </dgm:t>
    </dgm:pt>
    <dgm:pt modelId="{87369819-B778-42FE-9919-1A6695CFB6D0}" type="parTrans" cxnId="{6780E786-24F7-475B-BFF8-349D9710D383}">
      <dgm:prSet/>
      <dgm:spPr/>
      <dgm:t>
        <a:bodyPr/>
        <a:lstStyle/>
        <a:p>
          <a:endParaRPr lang="ru-RU"/>
        </a:p>
      </dgm:t>
    </dgm:pt>
    <dgm:pt modelId="{DC662700-D104-4D03-A39D-4516218C1C65}" type="sibTrans" cxnId="{6780E786-24F7-475B-BFF8-349D9710D383}">
      <dgm:prSet/>
      <dgm:spPr/>
      <dgm:t>
        <a:bodyPr/>
        <a:lstStyle/>
        <a:p>
          <a:endParaRPr lang="ru-RU"/>
        </a:p>
      </dgm:t>
    </dgm:pt>
    <dgm:pt modelId="{5FA60B56-9101-4ACC-A8CB-A715FA326D60}">
      <dgm:prSet phldrT="[Текст]"/>
      <dgm:spPr/>
      <dgm:t>
        <a:bodyPr/>
        <a:lstStyle/>
        <a:p>
          <a:r>
            <a:rPr lang="ru-RU" dirty="0" smtClean="0"/>
            <a:t>закладки для книг, </a:t>
          </a:r>
          <a:endParaRPr lang="ru-RU" dirty="0"/>
        </a:p>
      </dgm:t>
    </dgm:pt>
    <dgm:pt modelId="{2711FA0B-DAFE-4189-9B2B-AF5D23F860A2}" type="parTrans" cxnId="{6DEFBB54-606E-4430-ADDF-8831F9555046}">
      <dgm:prSet/>
      <dgm:spPr/>
      <dgm:t>
        <a:bodyPr/>
        <a:lstStyle/>
        <a:p>
          <a:endParaRPr lang="ru-RU"/>
        </a:p>
      </dgm:t>
    </dgm:pt>
    <dgm:pt modelId="{E4CE69F2-4CCB-40E1-A173-283D089C7016}" type="sibTrans" cxnId="{6DEFBB54-606E-4430-ADDF-8831F9555046}">
      <dgm:prSet/>
      <dgm:spPr/>
      <dgm:t>
        <a:bodyPr/>
        <a:lstStyle/>
        <a:p>
          <a:endParaRPr lang="ru-RU"/>
        </a:p>
      </dgm:t>
    </dgm:pt>
    <dgm:pt modelId="{0689DB24-18B0-4268-AE2A-6E008DD4BB6C}">
      <dgm:prSet phldrT="[Текст]"/>
      <dgm:spPr/>
      <dgm:t>
        <a:bodyPr/>
        <a:lstStyle/>
        <a:p>
          <a:r>
            <a:rPr lang="ru-RU" dirty="0" err="1" smtClean="0"/>
            <a:t>стикеры</a:t>
          </a:r>
          <a:endParaRPr lang="ru-RU" dirty="0"/>
        </a:p>
      </dgm:t>
    </dgm:pt>
    <dgm:pt modelId="{87EA4F20-FAB4-44F1-84A0-7B7D285BF143}" type="parTrans" cxnId="{BB5E76A6-F072-48DD-8F31-7FCB035F7FD0}">
      <dgm:prSet/>
      <dgm:spPr/>
      <dgm:t>
        <a:bodyPr/>
        <a:lstStyle/>
        <a:p>
          <a:endParaRPr lang="ru-RU"/>
        </a:p>
      </dgm:t>
    </dgm:pt>
    <dgm:pt modelId="{446B9C8A-47B5-434C-A7D1-B66EB3CF2976}" type="sibTrans" cxnId="{BB5E76A6-F072-48DD-8F31-7FCB035F7FD0}">
      <dgm:prSet/>
      <dgm:spPr/>
      <dgm:t>
        <a:bodyPr/>
        <a:lstStyle/>
        <a:p>
          <a:endParaRPr lang="ru-RU"/>
        </a:p>
      </dgm:t>
    </dgm:pt>
    <dgm:pt modelId="{3177E102-D4F6-4A3F-BCB3-B03F53C49B00}">
      <dgm:prSet phldrT="[Текст]" custT="1"/>
      <dgm:spPr/>
      <dgm:t>
        <a:bodyPr/>
        <a:lstStyle/>
        <a:p>
          <a:r>
            <a:rPr lang="ru-RU" sz="1800" dirty="0" smtClean="0"/>
            <a:t>короткие тексты, </a:t>
          </a:r>
          <a:endParaRPr lang="ru-RU" sz="1800" dirty="0"/>
        </a:p>
      </dgm:t>
    </dgm:pt>
    <dgm:pt modelId="{98E6AA37-798C-4247-BACA-B2BB59053B0B}" type="parTrans" cxnId="{F98F3ECF-568D-4C70-8032-790130A79CAC}">
      <dgm:prSet/>
      <dgm:spPr/>
      <dgm:t>
        <a:bodyPr/>
        <a:lstStyle/>
        <a:p>
          <a:endParaRPr lang="ru-RU"/>
        </a:p>
      </dgm:t>
    </dgm:pt>
    <dgm:pt modelId="{2AE11E8F-DA60-4FB2-B5FA-249993E0D144}" type="sibTrans" cxnId="{F98F3ECF-568D-4C70-8032-790130A79CAC}">
      <dgm:prSet/>
      <dgm:spPr/>
      <dgm:t>
        <a:bodyPr/>
        <a:lstStyle/>
        <a:p>
          <a:endParaRPr lang="ru-RU"/>
        </a:p>
      </dgm:t>
    </dgm:pt>
    <dgm:pt modelId="{FEFA9E4A-75D1-4480-B3A3-E7EFAAAE7092}">
      <dgm:prSet custT="1"/>
      <dgm:spPr/>
      <dgm:t>
        <a:bodyPr/>
        <a:lstStyle/>
        <a:p>
          <a:r>
            <a:rPr lang="ru-RU" sz="1800" dirty="0" smtClean="0"/>
            <a:t>иллюстрации;</a:t>
          </a:r>
          <a:endParaRPr lang="ru-RU" sz="1800" dirty="0"/>
        </a:p>
      </dgm:t>
    </dgm:pt>
    <dgm:pt modelId="{16CE0EB1-0622-4CF3-AB2E-C2C468F51DE0}" type="parTrans" cxnId="{2C1DB06D-6186-460C-AF36-2D269C9EDB2A}">
      <dgm:prSet/>
      <dgm:spPr/>
      <dgm:t>
        <a:bodyPr/>
        <a:lstStyle/>
        <a:p>
          <a:endParaRPr lang="ru-RU"/>
        </a:p>
      </dgm:t>
    </dgm:pt>
    <dgm:pt modelId="{20A0B7D5-CD0C-461C-8096-A4B7C853B546}" type="sibTrans" cxnId="{2C1DB06D-6186-460C-AF36-2D269C9EDB2A}">
      <dgm:prSet/>
      <dgm:spPr/>
      <dgm:t>
        <a:bodyPr/>
        <a:lstStyle/>
        <a:p>
          <a:endParaRPr lang="ru-RU"/>
        </a:p>
      </dgm:t>
    </dgm:pt>
    <dgm:pt modelId="{9EFA9C89-77C3-4F51-8F88-90D5BBD529C6}">
      <dgm:prSet custT="1"/>
      <dgm:spPr/>
      <dgm:t>
        <a:bodyPr/>
        <a:lstStyle/>
        <a:p>
          <a:r>
            <a:rPr lang="ru-RU" sz="1800" dirty="0" smtClean="0"/>
            <a:t>интересные факты «А знаете ли вы …».</a:t>
          </a:r>
          <a:endParaRPr lang="ru-RU" sz="1800" dirty="0"/>
        </a:p>
      </dgm:t>
    </dgm:pt>
    <dgm:pt modelId="{1606156F-4118-4487-8211-6FA26CEDF3AD}" type="parTrans" cxnId="{27070321-B88B-432D-9960-B8D2269B619E}">
      <dgm:prSet/>
      <dgm:spPr/>
      <dgm:t>
        <a:bodyPr/>
        <a:lstStyle/>
        <a:p>
          <a:endParaRPr lang="ru-RU"/>
        </a:p>
      </dgm:t>
    </dgm:pt>
    <dgm:pt modelId="{AB206C93-C8FB-48E3-B070-AC903BCE41A3}" type="sibTrans" cxnId="{27070321-B88B-432D-9960-B8D2269B619E}">
      <dgm:prSet/>
      <dgm:spPr/>
      <dgm:t>
        <a:bodyPr/>
        <a:lstStyle/>
        <a:p>
          <a:endParaRPr lang="ru-RU"/>
        </a:p>
      </dgm:t>
    </dgm:pt>
    <dgm:pt modelId="{CC05446C-AD0C-4D97-8587-BB5B27717304}">
      <dgm:prSet phldrT="[Текст]" custT="1"/>
      <dgm:spPr/>
      <dgm:t>
        <a:bodyPr/>
        <a:lstStyle/>
        <a:p>
          <a:r>
            <a:rPr lang="ru-RU" sz="1800" dirty="0" smtClean="0"/>
            <a:t>книги,</a:t>
          </a:r>
          <a:endParaRPr lang="ru-RU" sz="1800" dirty="0"/>
        </a:p>
      </dgm:t>
    </dgm:pt>
    <dgm:pt modelId="{FB244F83-967A-4BF6-BF13-6167DDDB0969}" type="parTrans" cxnId="{96C30B65-F865-4F8A-9CE2-17B3D146B7D4}">
      <dgm:prSet/>
      <dgm:spPr/>
      <dgm:t>
        <a:bodyPr/>
        <a:lstStyle/>
        <a:p>
          <a:endParaRPr lang="ru-RU"/>
        </a:p>
      </dgm:t>
    </dgm:pt>
    <dgm:pt modelId="{23BEB4E5-F096-4C0A-94F8-844100001BAF}" type="sibTrans" cxnId="{96C30B65-F865-4F8A-9CE2-17B3D146B7D4}">
      <dgm:prSet/>
      <dgm:spPr/>
      <dgm:t>
        <a:bodyPr/>
        <a:lstStyle/>
        <a:p>
          <a:endParaRPr lang="ru-RU"/>
        </a:p>
      </dgm:t>
    </dgm:pt>
    <dgm:pt modelId="{A4A5C596-6490-42B3-B5C3-FAFAB41CE98A}">
      <dgm:prSet phldrT="[Текст]" custT="1"/>
      <dgm:spPr/>
      <dgm:t>
        <a:bodyPr/>
        <a:lstStyle/>
        <a:p>
          <a:r>
            <a:rPr lang="ru-RU" sz="1800" dirty="0" smtClean="0"/>
            <a:t> статьи, </a:t>
          </a:r>
          <a:endParaRPr lang="ru-RU" sz="1800" dirty="0"/>
        </a:p>
      </dgm:t>
    </dgm:pt>
    <dgm:pt modelId="{BF45F337-C3F3-4308-B46E-7EFE17885C24}" type="parTrans" cxnId="{A15485C5-5179-427B-9D65-E3C5B62B0839}">
      <dgm:prSet/>
      <dgm:spPr/>
      <dgm:t>
        <a:bodyPr/>
        <a:lstStyle/>
        <a:p>
          <a:endParaRPr lang="ru-RU"/>
        </a:p>
      </dgm:t>
    </dgm:pt>
    <dgm:pt modelId="{EB8E8766-C0EA-4D81-9970-28FABF9A1952}" type="sibTrans" cxnId="{A15485C5-5179-427B-9D65-E3C5B62B0839}">
      <dgm:prSet/>
      <dgm:spPr/>
      <dgm:t>
        <a:bodyPr/>
        <a:lstStyle/>
        <a:p>
          <a:endParaRPr lang="ru-RU"/>
        </a:p>
      </dgm:t>
    </dgm:pt>
    <dgm:pt modelId="{61F35094-518B-48BA-A9C6-F04D721B1455}">
      <dgm:prSet phldrT="[Текст]" custT="1"/>
      <dgm:spPr/>
      <dgm:t>
        <a:bodyPr/>
        <a:lstStyle/>
        <a:p>
          <a:r>
            <a:rPr lang="ru-RU" sz="1800" dirty="0" smtClean="0"/>
            <a:t>энциклопедии, </a:t>
          </a:r>
          <a:endParaRPr lang="ru-RU" sz="1800" dirty="0"/>
        </a:p>
      </dgm:t>
    </dgm:pt>
    <dgm:pt modelId="{236DA273-D430-48AC-8873-F2ABBA8C7AB7}" type="parTrans" cxnId="{6B4487AC-89EE-41D1-A0C0-35F87240B46C}">
      <dgm:prSet/>
      <dgm:spPr/>
      <dgm:t>
        <a:bodyPr/>
        <a:lstStyle/>
        <a:p>
          <a:endParaRPr lang="ru-RU"/>
        </a:p>
      </dgm:t>
    </dgm:pt>
    <dgm:pt modelId="{B7571224-5D9D-4D33-958D-CB34252D57F1}" type="sibTrans" cxnId="{6B4487AC-89EE-41D1-A0C0-35F87240B46C}">
      <dgm:prSet/>
      <dgm:spPr/>
      <dgm:t>
        <a:bodyPr/>
        <a:lstStyle/>
        <a:p>
          <a:endParaRPr lang="ru-RU"/>
        </a:p>
      </dgm:t>
    </dgm:pt>
    <dgm:pt modelId="{AF8F9A1C-FC88-4F8A-91F7-3D4234631F53}">
      <dgm:prSet phldrT="[Текст]" custT="1"/>
      <dgm:spPr/>
      <dgm:t>
        <a:bodyPr/>
        <a:lstStyle/>
        <a:p>
          <a:r>
            <a:rPr lang="ru-RU" sz="1800" dirty="0" smtClean="0"/>
            <a:t>энциклопедические словари и т.п.;</a:t>
          </a:r>
          <a:endParaRPr lang="ru-RU" sz="1800" dirty="0"/>
        </a:p>
      </dgm:t>
    </dgm:pt>
    <dgm:pt modelId="{AC8B1E42-075D-43EA-BDAE-19300BEAD162}" type="parTrans" cxnId="{33260747-8D97-45EF-B470-5A5FA2BF78D4}">
      <dgm:prSet/>
      <dgm:spPr/>
      <dgm:t>
        <a:bodyPr/>
        <a:lstStyle/>
        <a:p>
          <a:endParaRPr lang="ru-RU"/>
        </a:p>
      </dgm:t>
    </dgm:pt>
    <dgm:pt modelId="{71A5059D-D16B-4C00-BEA8-BA58F8B44BFE}" type="sibTrans" cxnId="{33260747-8D97-45EF-B470-5A5FA2BF78D4}">
      <dgm:prSet/>
      <dgm:spPr/>
      <dgm:t>
        <a:bodyPr/>
        <a:lstStyle/>
        <a:p>
          <a:endParaRPr lang="ru-RU"/>
        </a:p>
      </dgm:t>
    </dgm:pt>
    <dgm:pt modelId="{14B0450B-4737-44DA-82E1-6BBF9D612149}" type="pres">
      <dgm:prSet presAssocID="{989E5DAC-7249-400F-9C14-BA5C1A739259}" presName="linearFlow" presStyleCnt="0">
        <dgm:presLayoutVars>
          <dgm:dir/>
          <dgm:animLvl val="lvl"/>
          <dgm:resizeHandles/>
        </dgm:presLayoutVars>
      </dgm:prSet>
      <dgm:spPr/>
    </dgm:pt>
    <dgm:pt modelId="{8267CEE7-985D-4633-80DD-A8ECDA53E68F}" type="pres">
      <dgm:prSet presAssocID="{1FCB5156-CD9C-481B-9AB7-FF9BDC8CCDFD}" presName="compositeNode" presStyleCnt="0">
        <dgm:presLayoutVars>
          <dgm:bulletEnabled val="1"/>
        </dgm:presLayoutVars>
      </dgm:prSet>
      <dgm:spPr/>
    </dgm:pt>
    <dgm:pt modelId="{69E3F40B-DC69-4F14-A1A7-BCA87FE8E3B3}" type="pres">
      <dgm:prSet presAssocID="{1FCB5156-CD9C-481B-9AB7-FF9BDC8CCDFD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99F7577-BED7-4514-93E8-33DAE1014240}" type="pres">
      <dgm:prSet presAssocID="{1FCB5156-CD9C-481B-9AB7-FF9BDC8CCDFD}" presName="childNode" presStyleLbl="node1" presStyleIdx="0" presStyleCnt="3" custScaleX="116932" custLinFactNeighborX="7057" custLinFactNeighborY="-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A683A-A4ED-490A-9008-0ED59BA08DAD}" type="pres">
      <dgm:prSet presAssocID="{1FCB5156-CD9C-481B-9AB7-FF9BDC8CCDFD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F6CD0-4662-403D-8522-7E40C4C9145B}" type="pres">
      <dgm:prSet presAssocID="{FC50A866-BDF6-4A07-9F7A-17AC6E8276D0}" presName="sibTrans" presStyleCnt="0"/>
      <dgm:spPr/>
    </dgm:pt>
    <dgm:pt modelId="{311900F5-0BDC-42AB-9B04-AF81775CEB50}" type="pres">
      <dgm:prSet presAssocID="{B7D01A20-7BEF-41FE-AC3B-57BF51897505}" presName="compositeNode" presStyleCnt="0">
        <dgm:presLayoutVars>
          <dgm:bulletEnabled val="1"/>
        </dgm:presLayoutVars>
      </dgm:prSet>
      <dgm:spPr/>
    </dgm:pt>
    <dgm:pt modelId="{CE7A4BA2-5D93-45C6-95D3-C35372814531}" type="pres">
      <dgm:prSet presAssocID="{B7D01A20-7BEF-41FE-AC3B-57BF51897505}" presName="imag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7979600-9955-45FC-9DB9-66DB646DDC90}" type="pres">
      <dgm:prSet presAssocID="{B7D01A20-7BEF-41FE-AC3B-57BF51897505}" presName="childNode" presStyleLbl="node1" presStyleIdx="1" presStyleCnt="3" custScaleX="120797" custLinFactNeighborX="11347" custLinFactNeighborY="-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7D7A8D-9C21-4C3D-950F-9CD70343330F}" type="pres">
      <dgm:prSet presAssocID="{B7D01A20-7BEF-41FE-AC3B-57BF51897505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FD6E0-C5C2-4432-970A-C528C9F3CB27}" type="pres">
      <dgm:prSet presAssocID="{0974D654-18C9-4D5C-A3B6-83E3CBDA065A}" presName="sibTrans" presStyleCnt="0"/>
      <dgm:spPr/>
    </dgm:pt>
    <dgm:pt modelId="{A2FB27DE-7332-4E7D-B84A-54274F64F476}" type="pres">
      <dgm:prSet presAssocID="{C1BCAC64-0E35-4E67-9B4C-B1955D9C05BE}" presName="compositeNode" presStyleCnt="0">
        <dgm:presLayoutVars>
          <dgm:bulletEnabled val="1"/>
        </dgm:presLayoutVars>
      </dgm:prSet>
      <dgm:spPr/>
    </dgm:pt>
    <dgm:pt modelId="{1653BD1F-A2F2-4B49-B11E-D47CB8407E9C}" type="pres">
      <dgm:prSet presAssocID="{C1BCAC64-0E35-4E67-9B4C-B1955D9C05BE}" presName="imag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5E86A66A-C736-4D22-9CB8-E72716F37FA8}" type="pres">
      <dgm:prSet presAssocID="{C1BCAC64-0E35-4E67-9B4C-B1955D9C05BE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860B6-69AF-4CE5-9F72-3762AF2CC34B}" type="pres">
      <dgm:prSet presAssocID="{C1BCAC64-0E35-4E67-9B4C-B1955D9C05BE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502826-E88E-47B2-A579-DA2CA5927222}" srcId="{1FCB5156-CD9C-481B-9AB7-FF9BDC8CCDFD}" destId="{3C96A45B-A8B9-40DC-B433-C50F96B7ADF7}" srcOrd="0" destOrd="0" parTransId="{A79477DF-2B41-40A1-92F2-CD31706D2C68}" sibTransId="{9D07973E-544D-4D5D-92D9-7BEA280CAF1F}"/>
    <dgm:cxn modelId="{32887CEA-F325-4B08-A4F1-BC0A23544609}" type="presOf" srcId="{5091AD67-03D6-437F-96F7-F09DC2717F8F}" destId="{5E86A66A-C736-4D22-9CB8-E72716F37FA8}" srcOrd="0" destOrd="3" presId="urn:microsoft.com/office/officeart/2005/8/layout/hList2"/>
    <dgm:cxn modelId="{B41F10B3-E029-46F3-9E71-5222C64A4BE5}" type="presOf" srcId="{3C96A45B-A8B9-40DC-B433-C50F96B7ADF7}" destId="{E99F7577-BED7-4514-93E8-33DAE1014240}" srcOrd="0" destOrd="0" presId="urn:microsoft.com/office/officeart/2005/8/layout/hList2"/>
    <dgm:cxn modelId="{3E232B6A-D6AB-4114-A36C-AEF6346FF855}" type="presOf" srcId="{A4A5C596-6490-42B3-B5C3-FAFAB41CE98A}" destId="{E99F7577-BED7-4514-93E8-33DAE1014240}" srcOrd="0" destOrd="3" presId="urn:microsoft.com/office/officeart/2005/8/layout/hList2"/>
    <dgm:cxn modelId="{2E3E7DF4-BA09-430C-8F22-15AD4D043DE0}" type="presOf" srcId="{9EFA9C89-77C3-4F51-8F88-90D5BBD529C6}" destId="{E99F7577-BED7-4514-93E8-33DAE1014240}" srcOrd="0" destOrd="7" presId="urn:microsoft.com/office/officeart/2005/8/layout/hList2"/>
    <dgm:cxn modelId="{95932DD1-CF19-4AE9-A1B2-3D12B422A4D2}" type="presOf" srcId="{56F0C7FA-0F4D-4233-BCCC-6C95060DC77D}" destId="{5E86A66A-C736-4D22-9CB8-E72716F37FA8}" srcOrd="0" destOrd="1" presId="urn:microsoft.com/office/officeart/2005/8/layout/hList2"/>
    <dgm:cxn modelId="{760E033E-DA0C-4ECA-9384-3ED48481DE3A}" type="presOf" srcId="{AF8F9A1C-FC88-4F8A-91F7-3D4234631F53}" destId="{E99F7577-BED7-4514-93E8-33DAE1014240}" srcOrd="0" destOrd="5" presId="urn:microsoft.com/office/officeart/2005/8/layout/hList2"/>
    <dgm:cxn modelId="{33260747-8D97-45EF-B470-5A5FA2BF78D4}" srcId="{1FCB5156-CD9C-481B-9AB7-FF9BDC8CCDFD}" destId="{AF8F9A1C-FC88-4F8A-91F7-3D4234631F53}" srcOrd="5" destOrd="0" parTransId="{AC8B1E42-075D-43EA-BDAE-19300BEAD162}" sibTransId="{71A5059D-D16B-4C00-BEA8-BA58F8B44BFE}"/>
    <dgm:cxn modelId="{EB0B1722-61C4-4C2C-80B3-FF93E2525CDB}" srcId="{989E5DAC-7249-400F-9C14-BA5C1A739259}" destId="{C1BCAC64-0E35-4E67-9B4C-B1955D9C05BE}" srcOrd="2" destOrd="0" parTransId="{BB937FC4-DD92-4B24-BBDE-4E0CB75F7D1F}" sibTransId="{F6557B01-8723-4300-AADB-39893038FB41}"/>
    <dgm:cxn modelId="{27070321-B88B-432D-9960-B8D2269B619E}" srcId="{1FCB5156-CD9C-481B-9AB7-FF9BDC8CCDFD}" destId="{9EFA9C89-77C3-4F51-8F88-90D5BBD529C6}" srcOrd="7" destOrd="0" parTransId="{1606156F-4118-4487-8211-6FA26CEDF3AD}" sibTransId="{AB206C93-C8FB-48E3-B070-AC903BCE41A3}"/>
    <dgm:cxn modelId="{6DEFBB54-606E-4430-ADDF-8831F9555046}" srcId="{C1BCAC64-0E35-4E67-9B4C-B1955D9C05BE}" destId="{5FA60B56-9101-4ACC-A8CB-A715FA326D60}" srcOrd="4" destOrd="0" parTransId="{2711FA0B-DAFE-4189-9B2B-AF5D23F860A2}" sibTransId="{E4CE69F2-4CCB-40E1-A173-283D089C7016}"/>
    <dgm:cxn modelId="{FC9020BC-7435-4961-93BE-4ABEB54267A9}" type="presOf" srcId="{B508A620-5F38-44BB-983F-AF502C30B458}" destId="{A7979600-9955-45FC-9DB9-66DB646DDC90}" srcOrd="0" destOrd="2" presId="urn:microsoft.com/office/officeart/2005/8/layout/hList2"/>
    <dgm:cxn modelId="{1B9ACBC6-DAB2-4F49-A50E-5301762051F0}" type="presOf" srcId="{CC05446C-AD0C-4D97-8587-BB5B27717304}" destId="{E99F7577-BED7-4514-93E8-33DAE1014240}" srcOrd="0" destOrd="2" presId="urn:microsoft.com/office/officeart/2005/8/layout/hList2"/>
    <dgm:cxn modelId="{1F8D15A6-223B-4DF9-AA36-909572FA6E80}" srcId="{B7D01A20-7BEF-41FE-AC3B-57BF51897505}" destId="{792D9905-AB73-4CEB-B1D1-B0E02E5569C3}" srcOrd="1" destOrd="0" parTransId="{92586E12-1D19-40EA-BD71-72BBBC114D31}" sibTransId="{B6D2DE53-840A-4D1F-9D2A-41DF1BE074D5}"/>
    <dgm:cxn modelId="{6780E786-24F7-475B-BFF8-349D9710D383}" srcId="{C1BCAC64-0E35-4E67-9B4C-B1955D9C05BE}" destId="{5091AD67-03D6-437F-96F7-F09DC2717F8F}" srcOrd="3" destOrd="0" parTransId="{87369819-B778-42FE-9919-1A6695CFB6D0}" sibTransId="{DC662700-D104-4D03-A39D-4516218C1C65}"/>
    <dgm:cxn modelId="{1934616E-371F-4B40-9ADE-ADCE44947B8E}" type="presOf" srcId="{DB6DE318-6EA4-4C78-B439-A621EB88CA03}" destId="{A7979600-9955-45FC-9DB9-66DB646DDC90}" srcOrd="0" destOrd="4" presId="urn:microsoft.com/office/officeart/2005/8/layout/hList2"/>
    <dgm:cxn modelId="{CE14121F-A325-49AD-B478-DBC3C7BB432B}" type="presOf" srcId="{1FCB5156-CD9C-481B-9AB7-FF9BDC8CCDFD}" destId="{3D7A683A-A4ED-490A-9008-0ED59BA08DAD}" srcOrd="0" destOrd="0" presId="urn:microsoft.com/office/officeart/2005/8/layout/hList2"/>
    <dgm:cxn modelId="{A15485C5-5179-427B-9D65-E3C5B62B0839}" srcId="{1FCB5156-CD9C-481B-9AB7-FF9BDC8CCDFD}" destId="{A4A5C596-6490-42B3-B5C3-FAFAB41CE98A}" srcOrd="3" destOrd="0" parTransId="{BF45F337-C3F3-4308-B46E-7EFE17885C24}" sibTransId="{EB8E8766-C0EA-4D81-9970-28FABF9A1952}"/>
    <dgm:cxn modelId="{80ACF5FD-0671-4A87-B05B-D20ABBF3D903}" srcId="{C1BCAC64-0E35-4E67-9B4C-B1955D9C05BE}" destId="{BAAD3565-0999-41FF-B83D-50B41BDFBF17}" srcOrd="2" destOrd="0" parTransId="{8ECA7178-BD14-4ED6-AD49-519ED8C78702}" sibTransId="{F20BE50F-F575-4757-B47A-E4F85D869137}"/>
    <dgm:cxn modelId="{B17183C4-CF82-4D32-BD77-A02C98687506}" srcId="{989E5DAC-7249-400F-9C14-BA5C1A739259}" destId="{1FCB5156-CD9C-481B-9AB7-FF9BDC8CCDFD}" srcOrd="0" destOrd="0" parTransId="{9C380D43-C13B-4E29-9D93-8BE7B8EAF558}" sibTransId="{FC50A866-BDF6-4A07-9F7A-17AC6E8276D0}"/>
    <dgm:cxn modelId="{F98F3ECF-568D-4C70-8032-790130A79CAC}" srcId="{1FCB5156-CD9C-481B-9AB7-FF9BDC8CCDFD}" destId="{3177E102-D4F6-4A3F-BCB3-B03F53C49B00}" srcOrd="1" destOrd="0" parTransId="{98E6AA37-798C-4247-BACA-B2BB59053B0B}" sibTransId="{2AE11E8F-DA60-4FB2-B5FA-249993E0D144}"/>
    <dgm:cxn modelId="{0E15B748-5739-4F2D-8775-3C1D3079137E}" type="presOf" srcId="{0689DB24-18B0-4268-AE2A-6E008DD4BB6C}" destId="{5E86A66A-C736-4D22-9CB8-E72716F37FA8}" srcOrd="0" destOrd="5" presId="urn:microsoft.com/office/officeart/2005/8/layout/hList2"/>
    <dgm:cxn modelId="{5507BF7B-DA3D-48D6-8004-4DA1CF3F264F}" type="presOf" srcId="{C3F98060-6569-48F5-A5C7-5F27EA991185}" destId="{A7979600-9955-45FC-9DB9-66DB646DDC90}" srcOrd="0" destOrd="3" presId="urn:microsoft.com/office/officeart/2005/8/layout/hList2"/>
    <dgm:cxn modelId="{BB5E76A6-F072-48DD-8F31-7FCB035F7FD0}" srcId="{C1BCAC64-0E35-4E67-9B4C-B1955D9C05BE}" destId="{0689DB24-18B0-4268-AE2A-6E008DD4BB6C}" srcOrd="5" destOrd="0" parTransId="{87EA4F20-FAB4-44F1-84A0-7B7D285BF143}" sibTransId="{446B9C8A-47B5-434C-A7D1-B66EB3CF2976}"/>
    <dgm:cxn modelId="{0F9460AA-29AD-4541-A8BC-19F137311C86}" srcId="{B7D01A20-7BEF-41FE-AC3B-57BF51897505}" destId="{FF4E68DF-4328-4C32-9DE3-D3AF4F6221B0}" srcOrd="0" destOrd="0" parTransId="{D09C22B8-E90F-4E19-AE66-A54F3B9878CB}" sibTransId="{3CFB8F8B-3AF7-4ADF-BEB4-F92A788FB685}"/>
    <dgm:cxn modelId="{A2E88F74-0528-4104-AAE7-05110316C43D}" type="presOf" srcId="{3177E102-D4F6-4A3F-BCB3-B03F53C49B00}" destId="{E99F7577-BED7-4514-93E8-33DAE1014240}" srcOrd="0" destOrd="1" presId="urn:microsoft.com/office/officeart/2005/8/layout/hList2"/>
    <dgm:cxn modelId="{410357D3-5F10-4A0B-8F9B-C26D98DB8013}" type="presOf" srcId="{5FA60B56-9101-4ACC-A8CB-A715FA326D60}" destId="{5E86A66A-C736-4D22-9CB8-E72716F37FA8}" srcOrd="0" destOrd="4" presId="urn:microsoft.com/office/officeart/2005/8/layout/hList2"/>
    <dgm:cxn modelId="{2C1DB06D-6186-460C-AF36-2D269C9EDB2A}" srcId="{1FCB5156-CD9C-481B-9AB7-FF9BDC8CCDFD}" destId="{FEFA9E4A-75D1-4480-B3A3-E7EFAAAE7092}" srcOrd="6" destOrd="0" parTransId="{16CE0EB1-0622-4CF3-AB2E-C2C468F51DE0}" sibTransId="{20A0B7D5-CD0C-461C-8096-A4B7C853B546}"/>
    <dgm:cxn modelId="{34857EEA-498E-4461-A9A8-89FF8149EC5D}" type="presOf" srcId="{989E5DAC-7249-400F-9C14-BA5C1A739259}" destId="{14B0450B-4737-44DA-82E1-6BBF9D612149}" srcOrd="0" destOrd="0" presId="urn:microsoft.com/office/officeart/2005/8/layout/hList2"/>
    <dgm:cxn modelId="{E1F17E10-9630-4A01-8E88-617C4D97DBFC}" srcId="{C1BCAC64-0E35-4E67-9B4C-B1955D9C05BE}" destId="{81997FCE-A9A3-4ACD-B09E-B7154C039DEA}" srcOrd="0" destOrd="0" parTransId="{BFFDFBE8-8946-4410-858E-25D1BE44EE96}" sibTransId="{FEA07AB8-392F-468D-B4B6-C66D33AB471A}"/>
    <dgm:cxn modelId="{BCE41613-351B-468A-8ED7-0665929E820F}" srcId="{B7D01A20-7BEF-41FE-AC3B-57BF51897505}" destId="{DB6DE318-6EA4-4C78-B439-A621EB88CA03}" srcOrd="4" destOrd="0" parTransId="{5D470E75-1691-422A-B887-70B94227C9C6}" sibTransId="{D9C62217-4C11-4538-B1DF-0AEAD5FB7A9D}"/>
    <dgm:cxn modelId="{F47D8927-59FA-465E-8D55-FAF962045CFC}" srcId="{C1BCAC64-0E35-4E67-9B4C-B1955D9C05BE}" destId="{56F0C7FA-0F4D-4233-BCCC-6C95060DC77D}" srcOrd="1" destOrd="0" parTransId="{44BD8969-0191-430B-BD57-04AC773C0157}" sibTransId="{37C8E7D4-E231-4A49-A60A-0C509064FE63}"/>
    <dgm:cxn modelId="{ED601958-AC49-4F82-9763-733FD99A0E43}" type="presOf" srcId="{61F35094-518B-48BA-A9C6-F04D721B1455}" destId="{E99F7577-BED7-4514-93E8-33DAE1014240}" srcOrd="0" destOrd="4" presId="urn:microsoft.com/office/officeart/2005/8/layout/hList2"/>
    <dgm:cxn modelId="{06E99F8F-FE81-4185-8D9B-D0BCAE3C52E6}" type="presOf" srcId="{792D9905-AB73-4CEB-B1D1-B0E02E5569C3}" destId="{A7979600-9955-45FC-9DB9-66DB646DDC90}" srcOrd="0" destOrd="1" presId="urn:microsoft.com/office/officeart/2005/8/layout/hList2"/>
    <dgm:cxn modelId="{FC744FC1-ED01-40D7-9955-1D563B5BA9FB}" type="presOf" srcId="{81997FCE-A9A3-4ACD-B09E-B7154C039DEA}" destId="{5E86A66A-C736-4D22-9CB8-E72716F37FA8}" srcOrd="0" destOrd="0" presId="urn:microsoft.com/office/officeart/2005/8/layout/hList2"/>
    <dgm:cxn modelId="{3B8B75F4-F49E-4DA4-AFB5-79AE2624408A}" type="presOf" srcId="{BAAD3565-0999-41FF-B83D-50B41BDFBF17}" destId="{5E86A66A-C736-4D22-9CB8-E72716F37FA8}" srcOrd="0" destOrd="2" presId="urn:microsoft.com/office/officeart/2005/8/layout/hList2"/>
    <dgm:cxn modelId="{C83AE491-0ECE-4940-A73B-F8712F2213B8}" type="presOf" srcId="{B7D01A20-7BEF-41FE-AC3B-57BF51897505}" destId="{DF7D7A8D-9C21-4C3D-950F-9CD70343330F}" srcOrd="0" destOrd="0" presId="urn:microsoft.com/office/officeart/2005/8/layout/hList2"/>
    <dgm:cxn modelId="{FC4BA3D2-3DB1-4B2F-BB01-A4F8B7FA7BA2}" srcId="{B7D01A20-7BEF-41FE-AC3B-57BF51897505}" destId="{B508A620-5F38-44BB-983F-AF502C30B458}" srcOrd="2" destOrd="0" parTransId="{F2FD6C0B-C9F2-4EE7-AD6C-D593B223076A}" sibTransId="{1D0909D3-3C1B-43AF-A03A-9E710B66754B}"/>
    <dgm:cxn modelId="{8DDE1E2D-839B-4D32-9F20-ABBE1AE1E609}" srcId="{B7D01A20-7BEF-41FE-AC3B-57BF51897505}" destId="{C3F98060-6569-48F5-A5C7-5F27EA991185}" srcOrd="3" destOrd="0" parTransId="{CF78F442-EEA3-4A87-AD74-2081C76E1167}" sibTransId="{79EECA0C-6773-488F-B2E2-3237107A6B7C}"/>
    <dgm:cxn modelId="{6B4487AC-89EE-41D1-A0C0-35F87240B46C}" srcId="{1FCB5156-CD9C-481B-9AB7-FF9BDC8CCDFD}" destId="{61F35094-518B-48BA-A9C6-F04D721B1455}" srcOrd="4" destOrd="0" parTransId="{236DA273-D430-48AC-8873-F2ABBA8C7AB7}" sibTransId="{B7571224-5D9D-4D33-958D-CB34252D57F1}"/>
    <dgm:cxn modelId="{5A98FE3E-967D-489B-BF83-D51998042B7F}" type="presOf" srcId="{FF4E68DF-4328-4C32-9DE3-D3AF4F6221B0}" destId="{A7979600-9955-45FC-9DB9-66DB646DDC90}" srcOrd="0" destOrd="0" presId="urn:microsoft.com/office/officeart/2005/8/layout/hList2"/>
    <dgm:cxn modelId="{99A193DB-1D63-4C88-8096-69217C53DB57}" srcId="{989E5DAC-7249-400F-9C14-BA5C1A739259}" destId="{B7D01A20-7BEF-41FE-AC3B-57BF51897505}" srcOrd="1" destOrd="0" parTransId="{F6C5683E-0485-46E6-AF17-A9CB1FCF2F58}" sibTransId="{0974D654-18C9-4D5C-A3B6-83E3CBDA065A}"/>
    <dgm:cxn modelId="{293AA557-DE48-4C5D-8BE1-3925E60B02A8}" type="presOf" srcId="{FEFA9E4A-75D1-4480-B3A3-E7EFAAAE7092}" destId="{E99F7577-BED7-4514-93E8-33DAE1014240}" srcOrd="0" destOrd="6" presId="urn:microsoft.com/office/officeart/2005/8/layout/hList2"/>
    <dgm:cxn modelId="{72DDD2BB-3A3E-4317-877C-E6C7433BA393}" type="presOf" srcId="{C1BCAC64-0E35-4E67-9B4C-B1955D9C05BE}" destId="{FB3860B6-69AF-4CE5-9F72-3762AF2CC34B}" srcOrd="0" destOrd="0" presId="urn:microsoft.com/office/officeart/2005/8/layout/hList2"/>
    <dgm:cxn modelId="{96C30B65-F865-4F8A-9CE2-17B3D146B7D4}" srcId="{1FCB5156-CD9C-481B-9AB7-FF9BDC8CCDFD}" destId="{CC05446C-AD0C-4D97-8587-BB5B27717304}" srcOrd="2" destOrd="0" parTransId="{FB244F83-967A-4BF6-BF13-6167DDDB0969}" sibTransId="{23BEB4E5-F096-4C0A-94F8-844100001BAF}"/>
    <dgm:cxn modelId="{8AF48DD5-C687-4768-9457-76B7BA5779B6}" type="presParOf" srcId="{14B0450B-4737-44DA-82E1-6BBF9D612149}" destId="{8267CEE7-985D-4633-80DD-A8ECDA53E68F}" srcOrd="0" destOrd="0" presId="urn:microsoft.com/office/officeart/2005/8/layout/hList2"/>
    <dgm:cxn modelId="{AABA520E-F8DB-45FE-8269-CA763CC431CC}" type="presParOf" srcId="{8267CEE7-985D-4633-80DD-A8ECDA53E68F}" destId="{69E3F40B-DC69-4F14-A1A7-BCA87FE8E3B3}" srcOrd="0" destOrd="0" presId="urn:microsoft.com/office/officeart/2005/8/layout/hList2"/>
    <dgm:cxn modelId="{C3FF443D-25A2-4E1B-B683-B2A9CAB9FE4D}" type="presParOf" srcId="{8267CEE7-985D-4633-80DD-A8ECDA53E68F}" destId="{E99F7577-BED7-4514-93E8-33DAE1014240}" srcOrd="1" destOrd="0" presId="urn:microsoft.com/office/officeart/2005/8/layout/hList2"/>
    <dgm:cxn modelId="{2FFCF4F7-2A8B-485E-BABE-16D872FD649F}" type="presParOf" srcId="{8267CEE7-985D-4633-80DD-A8ECDA53E68F}" destId="{3D7A683A-A4ED-490A-9008-0ED59BA08DAD}" srcOrd="2" destOrd="0" presId="urn:microsoft.com/office/officeart/2005/8/layout/hList2"/>
    <dgm:cxn modelId="{B37C3B14-DC43-4599-9B77-A6D62D0B70F9}" type="presParOf" srcId="{14B0450B-4737-44DA-82E1-6BBF9D612149}" destId="{5EEF6CD0-4662-403D-8522-7E40C4C9145B}" srcOrd="1" destOrd="0" presId="urn:microsoft.com/office/officeart/2005/8/layout/hList2"/>
    <dgm:cxn modelId="{081871F1-A8D0-4929-9963-3D3229D6A664}" type="presParOf" srcId="{14B0450B-4737-44DA-82E1-6BBF9D612149}" destId="{311900F5-0BDC-42AB-9B04-AF81775CEB50}" srcOrd="2" destOrd="0" presId="urn:microsoft.com/office/officeart/2005/8/layout/hList2"/>
    <dgm:cxn modelId="{1A079A53-C91E-4FEE-8297-D2853E02C099}" type="presParOf" srcId="{311900F5-0BDC-42AB-9B04-AF81775CEB50}" destId="{CE7A4BA2-5D93-45C6-95D3-C35372814531}" srcOrd="0" destOrd="0" presId="urn:microsoft.com/office/officeart/2005/8/layout/hList2"/>
    <dgm:cxn modelId="{FB5EC2F4-9562-457E-8EB8-75D3F64E21B8}" type="presParOf" srcId="{311900F5-0BDC-42AB-9B04-AF81775CEB50}" destId="{A7979600-9955-45FC-9DB9-66DB646DDC90}" srcOrd="1" destOrd="0" presId="urn:microsoft.com/office/officeart/2005/8/layout/hList2"/>
    <dgm:cxn modelId="{08708170-E1FD-4330-A520-25C1645D234B}" type="presParOf" srcId="{311900F5-0BDC-42AB-9B04-AF81775CEB50}" destId="{DF7D7A8D-9C21-4C3D-950F-9CD70343330F}" srcOrd="2" destOrd="0" presId="urn:microsoft.com/office/officeart/2005/8/layout/hList2"/>
    <dgm:cxn modelId="{0496EEFD-B911-46B4-B36D-77965A4BBC31}" type="presParOf" srcId="{14B0450B-4737-44DA-82E1-6BBF9D612149}" destId="{C3BFD6E0-C5C2-4432-970A-C528C9F3CB27}" srcOrd="3" destOrd="0" presId="urn:microsoft.com/office/officeart/2005/8/layout/hList2"/>
    <dgm:cxn modelId="{326F124E-F31F-47DB-92A8-217EABA626EA}" type="presParOf" srcId="{14B0450B-4737-44DA-82E1-6BBF9D612149}" destId="{A2FB27DE-7332-4E7D-B84A-54274F64F476}" srcOrd="4" destOrd="0" presId="urn:microsoft.com/office/officeart/2005/8/layout/hList2"/>
    <dgm:cxn modelId="{37557EFF-2D2F-4269-BB6C-CD2CFED839F5}" type="presParOf" srcId="{A2FB27DE-7332-4E7D-B84A-54274F64F476}" destId="{1653BD1F-A2F2-4B49-B11E-D47CB8407E9C}" srcOrd="0" destOrd="0" presId="urn:microsoft.com/office/officeart/2005/8/layout/hList2"/>
    <dgm:cxn modelId="{A0B02894-9305-4BD2-8C08-CE840C736939}" type="presParOf" srcId="{A2FB27DE-7332-4E7D-B84A-54274F64F476}" destId="{5E86A66A-C736-4D22-9CB8-E72716F37FA8}" srcOrd="1" destOrd="0" presId="urn:microsoft.com/office/officeart/2005/8/layout/hList2"/>
    <dgm:cxn modelId="{351D5E7E-B0A6-4906-9C85-57E89B0878DD}" type="presParOf" srcId="{A2FB27DE-7332-4E7D-B84A-54274F64F476}" destId="{FB3860B6-69AF-4CE5-9F72-3762AF2CC34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F34A5B-3D23-4BDF-8414-0F59834C95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0541E2-87C5-4724-A29B-283A30AE5033}">
      <dgm:prSet phldrT="[Текст]"/>
      <dgm:spPr/>
      <dgm:t>
        <a:bodyPr/>
        <a:lstStyle/>
        <a:p>
          <a:r>
            <a:rPr lang="ru-RU" dirty="0" smtClean="0"/>
            <a:t>Учитель</a:t>
          </a:r>
          <a:endParaRPr lang="ru-RU" dirty="0"/>
        </a:p>
      </dgm:t>
    </dgm:pt>
    <dgm:pt modelId="{953804E6-509A-4AE3-A93E-B226E344CBD7}" type="parTrans" cxnId="{B08856C4-1BA5-43DD-892D-4966D3B83370}">
      <dgm:prSet/>
      <dgm:spPr/>
      <dgm:t>
        <a:bodyPr/>
        <a:lstStyle/>
        <a:p>
          <a:endParaRPr lang="ru-RU"/>
        </a:p>
      </dgm:t>
    </dgm:pt>
    <dgm:pt modelId="{134CFB8A-887C-46B0-A640-3C2693CEAC60}" type="sibTrans" cxnId="{B08856C4-1BA5-43DD-892D-4966D3B83370}">
      <dgm:prSet/>
      <dgm:spPr/>
      <dgm:t>
        <a:bodyPr/>
        <a:lstStyle/>
        <a:p>
          <a:endParaRPr lang="ru-RU"/>
        </a:p>
      </dgm:t>
    </dgm:pt>
    <dgm:pt modelId="{CE7CB904-A208-4A12-8C48-8893705334E1}">
      <dgm:prSet phldrT="[Текст]"/>
      <dgm:spPr/>
      <dgm:t>
        <a:bodyPr/>
        <a:lstStyle/>
        <a:p>
          <a:r>
            <a:rPr lang="ru-RU" dirty="0" smtClean="0"/>
            <a:t>Педагог-организатор</a:t>
          </a:r>
          <a:endParaRPr lang="ru-RU" dirty="0"/>
        </a:p>
      </dgm:t>
    </dgm:pt>
    <dgm:pt modelId="{A193BE7D-E7D9-4C3A-A5E4-E3C992074133}" type="parTrans" cxnId="{1DF6EA8E-B77D-4328-BBB5-7F3D13263ABD}">
      <dgm:prSet/>
      <dgm:spPr/>
      <dgm:t>
        <a:bodyPr/>
        <a:lstStyle/>
        <a:p>
          <a:endParaRPr lang="ru-RU"/>
        </a:p>
      </dgm:t>
    </dgm:pt>
    <dgm:pt modelId="{6E3E5035-576A-4857-86EE-57C2108F5680}" type="sibTrans" cxnId="{1DF6EA8E-B77D-4328-BBB5-7F3D13263ABD}">
      <dgm:prSet/>
      <dgm:spPr/>
      <dgm:t>
        <a:bodyPr/>
        <a:lstStyle/>
        <a:p>
          <a:endParaRPr lang="ru-RU"/>
        </a:p>
      </dgm:t>
    </dgm:pt>
    <dgm:pt modelId="{C3797D6B-C5B4-449F-9956-FD11E92D0D08}">
      <dgm:prSet phldrT="[Текст]"/>
      <dgm:spPr/>
      <dgm:t>
        <a:bodyPr/>
        <a:lstStyle/>
        <a:p>
          <a:r>
            <a:rPr lang="ru-RU" dirty="0" smtClean="0"/>
            <a:t>Наблюдатели</a:t>
          </a:r>
          <a:endParaRPr lang="ru-RU" dirty="0"/>
        </a:p>
      </dgm:t>
    </dgm:pt>
    <dgm:pt modelId="{9B0E1869-378E-46E6-B52B-12AAAD8FCF22}" type="parTrans" cxnId="{9043BD9E-9088-44E2-A1FB-ECEBFEB03F4A}">
      <dgm:prSet/>
      <dgm:spPr/>
      <dgm:t>
        <a:bodyPr/>
        <a:lstStyle/>
        <a:p>
          <a:endParaRPr lang="ru-RU"/>
        </a:p>
      </dgm:t>
    </dgm:pt>
    <dgm:pt modelId="{184E99A9-E18F-4FA0-9E33-32665B01A794}" type="sibTrans" cxnId="{9043BD9E-9088-44E2-A1FB-ECEBFEB03F4A}">
      <dgm:prSet/>
      <dgm:spPr/>
      <dgm:t>
        <a:bodyPr/>
        <a:lstStyle/>
        <a:p>
          <a:endParaRPr lang="ru-RU"/>
        </a:p>
      </dgm:t>
    </dgm:pt>
    <dgm:pt modelId="{5C653D55-4F73-45EC-A490-5AE1B47A60B4}">
      <dgm:prSet/>
      <dgm:spPr/>
      <dgm:t>
        <a:bodyPr/>
        <a:lstStyle/>
        <a:p>
          <a:r>
            <a:rPr lang="ru-RU" u="sng" dirty="0" smtClean="0"/>
            <a:t>Функции наблюдателей</a:t>
          </a:r>
          <a:r>
            <a:rPr lang="ru-RU" dirty="0" smtClean="0"/>
            <a:t>: заполнение листов наблюдений за работой групп.</a:t>
          </a:r>
          <a:endParaRPr lang="ru-RU" dirty="0"/>
        </a:p>
      </dgm:t>
    </dgm:pt>
    <dgm:pt modelId="{C084AC9E-75FC-448A-B4A2-B388C2E1017A}" type="parTrans" cxnId="{3C36479A-C69D-45E4-B74E-69522AD053F9}">
      <dgm:prSet/>
      <dgm:spPr/>
      <dgm:t>
        <a:bodyPr/>
        <a:lstStyle/>
        <a:p>
          <a:endParaRPr lang="ru-RU"/>
        </a:p>
      </dgm:t>
    </dgm:pt>
    <dgm:pt modelId="{87A463A7-49AE-4B12-927E-988036FCE37E}" type="sibTrans" cxnId="{3C36479A-C69D-45E4-B74E-69522AD053F9}">
      <dgm:prSet/>
      <dgm:spPr/>
      <dgm:t>
        <a:bodyPr/>
        <a:lstStyle/>
        <a:p>
          <a:endParaRPr lang="ru-RU"/>
        </a:p>
      </dgm:t>
    </dgm:pt>
    <dgm:pt modelId="{8F5B5CE9-E3A8-4E7B-B090-6026BAE007E5}">
      <dgm:prSet/>
      <dgm:spPr/>
      <dgm:t>
        <a:bodyPr/>
        <a:lstStyle/>
        <a:p>
          <a:r>
            <a:rPr lang="ru-RU" i="0" u="sng" dirty="0" smtClean="0"/>
            <a:t>Функции педагога - организатора</a:t>
          </a:r>
          <a:r>
            <a:rPr lang="ru-RU" i="1" dirty="0" smtClean="0"/>
            <a:t>: </a:t>
          </a:r>
          <a:r>
            <a:rPr lang="ru-RU" dirty="0" smtClean="0"/>
            <a:t>проведение инструктажа наблюдателей по заполнению карты наблюдений, включая совместное пробное заполнение карты наблюдений по ситуациям описанным психологом,</a:t>
          </a:r>
          <a:endParaRPr lang="ru-RU" dirty="0"/>
        </a:p>
      </dgm:t>
    </dgm:pt>
    <dgm:pt modelId="{3C739680-C13A-457F-B896-264328CBFB6F}" type="parTrans" cxnId="{FE7CD0A5-9C9F-467F-BD9F-24CC4461347C}">
      <dgm:prSet/>
      <dgm:spPr/>
      <dgm:t>
        <a:bodyPr/>
        <a:lstStyle/>
        <a:p>
          <a:endParaRPr lang="ru-RU"/>
        </a:p>
      </dgm:t>
    </dgm:pt>
    <dgm:pt modelId="{65009B6E-3E07-4527-BC9D-7A16C4AF04BD}" type="sibTrans" cxnId="{FE7CD0A5-9C9F-467F-BD9F-24CC4461347C}">
      <dgm:prSet/>
      <dgm:spPr/>
      <dgm:t>
        <a:bodyPr/>
        <a:lstStyle/>
        <a:p>
          <a:endParaRPr lang="ru-RU"/>
        </a:p>
      </dgm:t>
    </dgm:pt>
    <dgm:pt modelId="{4043C54D-8D30-4975-8F87-1BFEE48FFAB6}">
      <dgm:prSet/>
      <dgm:spPr/>
      <dgm:t>
        <a:bodyPr/>
        <a:lstStyle/>
        <a:p>
          <a:r>
            <a:rPr lang="ru-RU" i="0" u="sng" dirty="0" smtClean="0"/>
            <a:t>Функции учителя: </a:t>
          </a:r>
          <a:r>
            <a:rPr lang="ru-RU" dirty="0" smtClean="0"/>
            <a:t>поддержка организованного проведения урока и оказание необходимых консультаций и помощи детям, в том числе – по организации их деятельности;</a:t>
          </a:r>
          <a:endParaRPr lang="ru-RU" i="0" u="sng" dirty="0"/>
        </a:p>
      </dgm:t>
    </dgm:pt>
    <dgm:pt modelId="{3AF6478B-2DCB-43E8-B4B8-3F8E1E5649C9}" type="parTrans" cxnId="{4CA347EE-A79F-4BB5-B367-B16D45BBB5E7}">
      <dgm:prSet/>
      <dgm:spPr/>
      <dgm:t>
        <a:bodyPr/>
        <a:lstStyle/>
        <a:p>
          <a:endParaRPr lang="ru-RU"/>
        </a:p>
      </dgm:t>
    </dgm:pt>
    <dgm:pt modelId="{31841FD7-CC5E-4F86-A1DB-CB7C288922E1}" type="sibTrans" cxnId="{4CA347EE-A79F-4BB5-B367-B16D45BBB5E7}">
      <dgm:prSet/>
      <dgm:spPr/>
      <dgm:t>
        <a:bodyPr/>
        <a:lstStyle/>
        <a:p>
          <a:endParaRPr lang="ru-RU"/>
        </a:p>
      </dgm:t>
    </dgm:pt>
    <dgm:pt modelId="{E32B9EB6-F7BE-4308-A821-254B19EB742B}" type="pres">
      <dgm:prSet presAssocID="{72F34A5B-3D23-4BDF-8414-0F59834C9555}" presName="linear" presStyleCnt="0">
        <dgm:presLayoutVars>
          <dgm:dir/>
          <dgm:animLvl val="lvl"/>
          <dgm:resizeHandles val="exact"/>
        </dgm:presLayoutVars>
      </dgm:prSet>
      <dgm:spPr/>
    </dgm:pt>
    <dgm:pt modelId="{4CF753B1-A4CD-4F08-B78D-0EBBB174DE5A}" type="pres">
      <dgm:prSet presAssocID="{3E0541E2-87C5-4724-A29B-283A30AE5033}" presName="parentLin" presStyleCnt="0"/>
      <dgm:spPr/>
    </dgm:pt>
    <dgm:pt modelId="{31C1442F-E203-4589-8AC4-BCB848166518}" type="pres">
      <dgm:prSet presAssocID="{3E0541E2-87C5-4724-A29B-283A30AE5033}" presName="parentLeftMargin" presStyleLbl="node1" presStyleIdx="0" presStyleCnt="3"/>
      <dgm:spPr/>
    </dgm:pt>
    <dgm:pt modelId="{D35815C3-9ADA-45DD-B2DE-AEBA11B4C407}" type="pres">
      <dgm:prSet presAssocID="{3E0541E2-87C5-4724-A29B-283A30AE503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B7D5F-8E5B-4779-AF0D-EA7D2126817E}" type="pres">
      <dgm:prSet presAssocID="{3E0541E2-87C5-4724-A29B-283A30AE5033}" presName="negativeSpace" presStyleCnt="0"/>
      <dgm:spPr/>
    </dgm:pt>
    <dgm:pt modelId="{087F3DAC-EF7A-4833-9E67-046D9D9BDE82}" type="pres">
      <dgm:prSet presAssocID="{3E0541E2-87C5-4724-A29B-283A30AE503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77FC9-627F-4879-93EC-DD495A942B85}" type="pres">
      <dgm:prSet presAssocID="{134CFB8A-887C-46B0-A640-3C2693CEAC60}" presName="spaceBetweenRectangles" presStyleCnt="0"/>
      <dgm:spPr/>
    </dgm:pt>
    <dgm:pt modelId="{D38FE274-EA1F-4116-808A-C204BD4FAF81}" type="pres">
      <dgm:prSet presAssocID="{CE7CB904-A208-4A12-8C48-8893705334E1}" presName="parentLin" presStyleCnt="0"/>
      <dgm:spPr/>
    </dgm:pt>
    <dgm:pt modelId="{1A7286B4-DB45-44A1-9269-387413A4FE45}" type="pres">
      <dgm:prSet presAssocID="{CE7CB904-A208-4A12-8C48-8893705334E1}" presName="parentLeftMargin" presStyleLbl="node1" presStyleIdx="0" presStyleCnt="3"/>
      <dgm:spPr/>
    </dgm:pt>
    <dgm:pt modelId="{50E15AD5-6DE1-4DEF-A7D6-0175FAF0C96D}" type="pres">
      <dgm:prSet presAssocID="{CE7CB904-A208-4A12-8C48-8893705334E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31B2A4D-5829-45B7-8749-5A53DB0432B1}" type="pres">
      <dgm:prSet presAssocID="{CE7CB904-A208-4A12-8C48-8893705334E1}" presName="negativeSpace" presStyleCnt="0"/>
      <dgm:spPr/>
    </dgm:pt>
    <dgm:pt modelId="{2B93D64F-8970-4FD9-A39A-7012A335AA05}" type="pres">
      <dgm:prSet presAssocID="{CE7CB904-A208-4A12-8C48-8893705334E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432E4-E7DC-48C7-8DAD-DC646CC8CE1C}" type="pres">
      <dgm:prSet presAssocID="{6E3E5035-576A-4857-86EE-57C2108F5680}" presName="spaceBetweenRectangles" presStyleCnt="0"/>
      <dgm:spPr/>
    </dgm:pt>
    <dgm:pt modelId="{9D93DF6D-1D7A-40AC-8FD6-5B0075417F9C}" type="pres">
      <dgm:prSet presAssocID="{C3797D6B-C5B4-449F-9956-FD11E92D0D08}" presName="parentLin" presStyleCnt="0"/>
      <dgm:spPr/>
    </dgm:pt>
    <dgm:pt modelId="{D856EB61-3B0F-49D2-A429-4FF80BA182B4}" type="pres">
      <dgm:prSet presAssocID="{C3797D6B-C5B4-449F-9956-FD11E92D0D08}" presName="parentLeftMargin" presStyleLbl="node1" presStyleIdx="1" presStyleCnt="3"/>
      <dgm:spPr/>
    </dgm:pt>
    <dgm:pt modelId="{72B48054-43E3-45EE-948A-B0F445A50880}" type="pres">
      <dgm:prSet presAssocID="{C3797D6B-C5B4-449F-9956-FD11E92D0D0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3E4B817-BC1B-4038-9204-E6C3D30A23E5}" type="pres">
      <dgm:prSet presAssocID="{C3797D6B-C5B4-449F-9956-FD11E92D0D08}" presName="negativeSpace" presStyleCnt="0"/>
      <dgm:spPr/>
    </dgm:pt>
    <dgm:pt modelId="{E172C1E8-2B3C-47B2-8E94-EDF0AB9BEADB}" type="pres">
      <dgm:prSet presAssocID="{C3797D6B-C5B4-449F-9956-FD11E92D0D0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0D3247F-1635-47ED-993E-3F888DA26BBE}" type="presOf" srcId="{4043C54D-8D30-4975-8F87-1BFEE48FFAB6}" destId="{087F3DAC-EF7A-4833-9E67-046D9D9BDE82}" srcOrd="0" destOrd="0" presId="urn:microsoft.com/office/officeart/2005/8/layout/list1"/>
    <dgm:cxn modelId="{9043BD9E-9088-44E2-A1FB-ECEBFEB03F4A}" srcId="{72F34A5B-3D23-4BDF-8414-0F59834C9555}" destId="{C3797D6B-C5B4-449F-9956-FD11E92D0D08}" srcOrd="2" destOrd="0" parTransId="{9B0E1869-378E-46E6-B52B-12AAAD8FCF22}" sibTransId="{184E99A9-E18F-4FA0-9E33-32665B01A794}"/>
    <dgm:cxn modelId="{FE7CD0A5-9C9F-467F-BD9F-24CC4461347C}" srcId="{CE7CB904-A208-4A12-8C48-8893705334E1}" destId="{8F5B5CE9-E3A8-4E7B-B090-6026BAE007E5}" srcOrd="0" destOrd="0" parTransId="{3C739680-C13A-457F-B896-264328CBFB6F}" sibTransId="{65009B6E-3E07-4527-BC9D-7A16C4AF04BD}"/>
    <dgm:cxn modelId="{1DF6EA8E-B77D-4328-BBB5-7F3D13263ABD}" srcId="{72F34A5B-3D23-4BDF-8414-0F59834C9555}" destId="{CE7CB904-A208-4A12-8C48-8893705334E1}" srcOrd="1" destOrd="0" parTransId="{A193BE7D-E7D9-4C3A-A5E4-E3C992074133}" sibTransId="{6E3E5035-576A-4857-86EE-57C2108F5680}"/>
    <dgm:cxn modelId="{4F1B845A-19EE-49B9-974D-157D9367C66B}" type="presOf" srcId="{3E0541E2-87C5-4724-A29B-283A30AE5033}" destId="{31C1442F-E203-4589-8AC4-BCB848166518}" srcOrd="0" destOrd="0" presId="urn:microsoft.com/office/officeart/2005/8/layout/list1"/>
    <dgm:cxn modelId="{0909F48D-A3DD-4C5A-80E7-452C3EDCBDE8}" type="presOf" srcId="{5C653D55-4F73-45EC-A490-5AE1B47A60B4}" destId="{E172C1E8-2B3C-47B2-8E94-EDF0AB9BEADB}" srcOrd="0" destOrd="0" presId="urn:microsoft.com/office/officeart/2005/8/layout/list1"/>
    <dgm:cxn modelId="{5958C576-A629-4BAE-B01C-E27A70F85A7B}" type="presOf" srcId="{CE7CB904-A208-4A12-8C48-8893705334E1}" destId="{1A7286B4-DB45-44A1-9269-387413A4FE45}" srcOrd="0" destOrd="0" presId="urn:microsoft.com/office/officeart/2005/8/layout/list1"/>
    <dgm:cxn modelId="{64DA6A52-5FBB-41F0-803B-E078A26B8569}" type="presOf" srcId="{C3797D6B-C5B4-449F-9956-FD11E92D0D08}" destId="{72B48054-43E3-45EE-948A-B0F445A50880}" srcOrd="1" destOrd="0" presId="urn:microsoft.com/office/officeart/2005/8/layout/list1"/>
    <dgm:cxn modelId="{259B1CE8-9E57-4D17-B064-E7F4C7325995}" type="presOf" srcId="{CE7CB904-A208-4A12-8C48-8893705334E1}" destId="{50E15AD5-6DE1-4DEF-A7D6-0175FAF0C96D}" srcOrd="1" destOrd="0" presId="urn:microsoft.com/office/officeart/2005/8/layout/list1"/>
    <dgm:cxn modelId="{3C36479A-C69D-45E4-B74E-69522AD053F9}" srcId="{C3797D6B-C5B4-449F-9956-FD11E92D0D08}" destId="{5C653D55-4F73-45EC-A490-5AE1B47A60B4}" srcOrd="0" destOrd="0" parTransId="{C084AC9E-75FC-448A-B4A2-B388C2E1017A}" sibTransId="{87A463A7-49AE-4B12-927E-988036FCE37E}"/>
    <dgm:cxn modelId="{BFE41739-CF3F-41DA-98F6-83780412F788}" type="presOf" srcId="{8F5B5CE9-E3A8-4E7B-B090-6026BAE007E5}" destId="{2B93D64F-8970-4FD9-A39A-7012A335AA05}" srcOrd="0" destOrd="0" presId="urn:microsoft.com/office/officeart/2005/8/layout/list1"/>
    <dgm:cxn modelId="{0539DC5A-6CF8-4FD0-AE25-DAF87E453196}" type="presOf" srcId="{C3797D6B-C5B4-449F-9956-FD11E92D0D08}" destId="{D856EB61-3B0F-49D2-A429-4FF80BA182B4}" srcOrd="0" destOrd="0" presId="urn:microsoft.com/office/officeart/2005/8/layout/list1"/>
    <dgm:cxn modelId="{6E9260EC-83FB-452D-8029-42453649F4D4}" type="presOf" srcId="{3E0541E2-87C5-4724-A29B-283A30AE5033}" destId="{D35815C3-9ADA-45DD-B2DE-AEBA11B4C407}" srcOrd="1" destOrd="0" presId="urn:microsoft.com/office/officeart/2005/8/layout/list1"/>
    <dgm:cxn modelId="{5799D1BB-F4B8-439B-AE84-F7BA5C8ACAAF}" type="presOf" srcId="{72F34A5B-3D23-4BDF-8414-0F59834C9555}" destId="{E32B9EB6-F7BE-4308-A821-254B19EB742B}" srcOrd="0" destOrd="0" presId="urn:microsoft.com/office/officeart/2005/8/layout/list1"/>
    <dgm:cxn modelId="{4CA347EE-A79F-4BB5-B367-B16D45BBB5E7}" srcId="{3E0541E2-87C5-4724-A29B-283A30AE5033}" destId="{4043C54D-8D30-4975-8F87-1BFEE48FFAB6}" srcOrd="0" destOrd="0" parTransId="{3AF6478B-2DCB-43E8-B4B8-3F8E1E5649C9}" sibTransId="{31841FD7-CC5E-4F86-A1DB-CB7C288922E1}"/>
    <dgm:cxn modelId="{B08856C4-1BA5-43DD-892D-4966D3B83370}" srcId="{72F34A5B-3D23-4BDF-8414-0F59834C9555}" destId="{3E0541E2-87C5-4724-A29B-283A30AE5033}" srcOrd="0" destOrd="0" parTransId="{953804E6-509A-4AE3-A93E-B226E344CBD7}" sibTransId="{134CFB8A-887C-46B0-A640-3C2693CEAC60}"/>
    <dgm:cxn modelId="{11FFF6BB-0156-4E71-A864-AFFC1E19DEEB}" type="presParOf" srcId="{E32B9EB6-F7BE-4308-A821-254B19EB742B}" destId="{4CF753B1-A4CD-4F08-B78D-0EBBB174DE5A}" srcOrd="0" destOrd="0" presId="urn:microsoft.com/office/officeart/2005/8/layout/list1"/>
    <dgm:cxn modelId="{1A1DBD42-2EF3-4501-B0A4-C1C9C9291266}" type="presParOf" srcId="{4CF753B1-A4CD-4F08-B78D-0EBBB174DE5A}" destId="{31C1442F-E203-4589-8AC4-BCB848166518}" srcOrd="0" destOrd="0" presId="urn:microsoft.com/office/officeart/2005/8/layout/list1"/>
    <dgm:cxn modelId="{47A1D04A-FB15-405A-8CEE-581D68ADE3F1}" type="presParOf" srcId="{4CF753B1-A4CD-4F08-B78D-0EBBB174DE5A}" destId="{D35815C3-9ADA-45DD-B2DE-AEBA11B4C407}" srcOrd="1" destOrd="0" presId="urn:microsoft.com/office/officeart/2005/8/layout/list1"/>
    <dgm:cxn modelId="{9E8E83FC-2A2B-4DE0-B055-17B0970FA94A}" type="presParOf" srcId="{E32B9EB6-F7BE-4308-A821-254B19EB742B}" destId="{814B7D5F-8E5B-4779-AF0D-EA7D2126817E}" srcOrd="1" destOrd="0" presId="urn:microsoft.com/office/officeart/2005/8/layout/list1"/>
    <dgm:cxn modelId="{C3C788FE-B778-4657-AD77-3B43B90017DF}" type="presParOf" srcId="{E32B9EB6-F7BE-4308-A821-254B19EB742B}" destId="{087F3DAC-EF7A-4833-9E67-046D9D9BDE82}" srcOrd="2" destOrd="0" presId="urn:microsoft.com/office/officeart/2005/8/layout/list1"/>
    <dgm:cxn modelId="{C8113250-9823-4D39-B50C-8FA83B80E5E2}" type="presParOf" srcId="{E32B9EB6-F7BE-4308-A821-254B19EB742B}" destId="{A0477FC9-627F-4879-93EC-DD495A942B85}" srcOrd="3" destOrd="0" presId="urn:microsoft.com/office/officeart/2005/8/layout/list1"/>
    <dgm:cxn modelId="{83BCE2AE-0AF9-4AC4-9F90-D030DB926776}" type="presParOf" srcId="{E32B9EB6-F7BE-4308-A821-254B19EB742B}" destId="{D38FE274-EA1F-4116-808A-C204BD4FAF81}" srcOrd="4" destOrd="0" presId="urn:microsoft.com/office/officeart/2005/8/layout/list1"/>
    <dgm:cxn modelId="{75046836-701A-484A-9C30-03CF3F43D031}" type="presParOf" srcId="{D38FE274-EA1F-4116-808A-C204BD4FAF81}" destId="{1A7286B4-DB45-44A1-9269-387413A4FE45}" srcOrd="0" destOrd="0" presId="urn:microsoft.com/office/officeart/2005/8/layout/list1"/>
    <dgm:cxn modelId="{D404704D-0DD9-4F6B-A5F6-8E3114DD199D}" type="presParOf" srcId="{D38FE274-EA1F-4116-808A-C204BD4FAF81}" destId="{50E15AD5-6DE1-4DEF-A7D6-0175FAF0C96D}" srcOrd="1" destOrd="0" presId="urn:microsoft.com/office/officeart/2005/8/layout/list1"/>
    <dgm:cxn modelId="{3F706228-4DF7-4100-A253-94D206161AE9}" type="presParOf" srcId="{E32B9EB6-F7BE-4308-A821-254B19EB742B}" destId="{631B2A4D-5829-45B7-8749-5A53DB0432B1}" srcOrd="5" destOrd="0" presId="urn:microsoft.com/office/officeart/2005/8/layout/list1"/>
    <dgm:cxn modelId="{9136CB4E-6144-4921-94D9-A1CAA5F1AEF4}" type="presParOf" srcId="{E32B9EB6-F7BE-4308-A821-254B19EB742B}" destId="{2B93D64F-8970-4FD9-A39A-7012A335AA05}" srcOrd="6" destOrd="0" presId="urn:microsoft.com/office/officeart/2005/8/layout/list1"/>
    <dgm:cxn modelId="{E03DCB34-2C9D-4632-910F-EA881C880DCC}" type="presParOf" srcId="{E32B9EB6-F7BE-4308-A821-254B19EB742B}" destId="{E1F432E4-E7DC-48C7-8DAD-DC646CC8CE1C}" srcOrd="7" destOrd="0" presId="urn:microsoft.com/office/officeart/2005/8/layout/list1"/>
    <dgm:cxn modelId="{5CEFCC97-0264-4077-B84F-7815D8BAC1B5}" type="presParOf" srcId="{E32B9EB6-F7BE-4308-A821-254B19EB742B}" destId="{9D93DF6D-1D7A-40AC-8FD6-5B0075417F9C}" srcOrd="8" destOrd="0" presId="urn:microsoft.com/office/officeart/2005/8/layout/list1"/>
    <dgm:cxn modelId="{02FA5B72-5F9B-4F0A-A704-CE2F09CD3013}" type="presParOf" srcId="{9D93DF6D-1D7A-40AC-8FD6-5B0075417F9C}" destId="{D856EB61-3B0F-49D2-A429-4FF80BA182B4}" srcOrd="0" destOrd="0" presId="urn:microsoft.com/office/officeart/2005/8/layout/list1"/>
    <dgm:cxn modelId="{8453574C-DE5E-4974-AB85-1FD47AAA5205}" type="presParOf" srcId="{9D93DF6D-1D7A-40AC-8FD6-5B0075417F9C}" destId="{72B48054-43E3-45EE-948A-B0F445A50880}" srcOrd="1" destOrd="0" presId="urn:microsoft.com/office/officeart/2005/8/layout/list1"/>
    <dgm:cxn modelId="{BD443714-3D04-4931-8F4D-42BE3C0FEF04}" type="presParOf" srcId="{E32B9EB6-F7BE-4308-A821-254B19EB742B}" destId="{B3E4B817-BC1B-4038-9204-E6C3D30A23E5}" srcOrd="9" destOrd="0" presId="urn:microsoft.com/office/officeart/2005/8/layout/list1"/>
    <dgm:cxn modelId="{3CE11E17-13C9-4EBD-9F18-7B09DD42A531}" type="presParOf" srcId="{E32B9EB6-F7BE-4308-A821-254B19EB742B}" destId="{E172C1E8-2B3C-47B2-8E94-EDF0AB9BEAD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0968DB-84AF-46D1-9EAE-25360DD3CE58}" type="doc">
      <dgm:prSet loTypeId="urn:microsoft.com/office/officeart/2005/8/layout/venn1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17A03F3-CAB7-4352-8B70-8A9E1A87EFC1}">
      <dgm:prSet/>
      <dgm:spPr/>
      <dgm:t>
        <a:bodyPr/>
        <a:lstStyle/>
        <a:p>
          <a:pPr rtl="0"/>
          <a:r>
            <a:rPr lang="ru-RU" dirty="0" smtClean="0"/>
            <a:t>Текст  задания</a:t>
          </a:r>
          <a:endParaRPr lang="ru-RU" dirty="0"/>
        </a:p>
      </dgm:t>
    </dgm:pt>
    <dgm:pt modelId="{D7BC9BC2-F48E-4FA6-976F-B1765191452A}" type="parTrans" cxnId="{D3A32F05-704D-4F9D-BBCB-B7047B4C4E3E}">
      <dgm:prSet/>
      <dgm:spPr/>
      <dgm:t>
        <a:bodyPr/>
        <a:lstStyle/>
        <a:p>
          <a:endParaRPr lang="ru-RU"/>
        </a:p>
      </dgm:t>
    </dgm:pt>
    <dgm:pt modelId="{C1106BFD-6315-4BA3-B616-C1F0A9191E4A}" type="sibTrans" cxnId="{D3A32F05-704D-4F9D-BBCB-B7047B4C4E3E}">
      <dgm:prSet/>
      <dgm:spPr/>
      <dgm:t>
        <a:bodyPr/>
        <a:lstStyle/>
        <a:p>
          <a:endParaRPr lang="ru-RU"/>
        </a:p>
      </dgm:t>
    </dgm:pt>
    <dgm:pt modelId="{03B5127F-6083-495C-81BB-8A2A8FC72B7E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Лист   планирования и продвижения по заданию</a:t>
          </a:r>
          <a:endParaRPr lang="ru-RU" dirty="0"/>
        </a:p>
      </dgm:t>
    </dgm:pt>
    <dgm:pt modelId="{C7DBDD43-8473-43B7-B421-B311E8432C4F}" type="parTrans" cxnId="{EA6E0E82-9337-4CE6-9E62-944B78163557}">
      <dgm:prSet/>
      <dgm:spPr/>
      <dgm:t>
        <a:bodyPr/>
        <a:lstStyle/>
        <a:p>
          <a:endParaRPr lang="ru-RU"/>
        </a:p>
      </dgm:t>
    </dgm:pt>
    <dgm:pt modelId="{BB81D618-970C-4251-B0ED-75B09FAFE386}" type="sibTrans" cxnId="{EA6E0E82-9337-4CE6-9E62-944B78163557}">
      <dgm:prSet/>
      <dgm:spPr/>
      <dgm:t>
        <a:bodyPr/>
        <a:lstStyle/>
        <a:p>
          <a:endParaRPr lang="ru-RU"/>
        </a:p>
      </dgm:t>
    </dgm:pt>
    <dgm:pt modelId="{67C38061-D6D4-4EA0-A06F-AB86928AFE7D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2" action="ppaction://hlinksldjump"/>
            </a:rPr>
            <a:t>Лист  самооценки</a:t>
          </a:r>
          <a:endParaRPr lang="ru-RU" dirty="0" smtClean="0"/>
        </a:p>
        <a:p>
          <a:pPr rtl="0"/>
          <a:r>
            <a:rPr lang="ru-RU" dirty="0" smtClean="0">
              <a:hlinkClick xmlns:r="http://schemas.openxmlformats.org/officeDocument/2006/relationships" r:id="rId3" action="ppaction://hlinksldjump"/>
            </a:rPr>
            <a:t>Лист  наблюдения</a:t>
          </a:r>
          <a:endParaRPr lang="ru-RU" dirty="0"/>
        </a:p>
      </dgm:t>
    </dgm:pt>
    <dgm:pt modelId="{6C016BD9-A549-4895-8C85-2A25C83CC423}" type="parTrans" cxnId="{9A3E5721-34C6-4A38-90E9-7C7921974CBB}">
      <dgm:prSet/>
      <dgm:spPr/>
      <dgm:t>
        <a:bodyPr/>
        <a:lstStyle/>
        <a:p>
          <a:endParaRPr lang="ru-RU"/>
        </a:p>
      </dgm:t>
    </dgm:pt>
    <dgm:pt modelId="{CE3FA488-A307-407D-B064-E96F3ADCE452}" type="sibTrans" cxnId="{9A3E5721-34C6-4A38-90E9-7C7921974CBB}">
      <dgm:prSet/>
      <dgm:spPr/>
      <dgm:t>
        <a:bodyPr/>
        <a:lstStyle/>
        <a:p>
          <a:endParaRPr lang="ru-RU"/>
        </a:p>
      </dgm:t>
    </dgm:pt>
    <dgm:pt modelId="{4007575C-10BB-4FB2-BF40-78EFE7DF826C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4" action="ppaction://hlinksldjump"/>
            </a:rPr>
            <a:t>Сценарий  проведения занятия</a:t>
          </a:r>
          <a:endParaRPr lang="ru-RU" dirty="0"/>
        </a:p>
      </dgm:t>
    </dgm:pt>
    <dgm:pt modelId="{DB7124D7-0AF4-4CCB-B44D-2118D0562AD9}" type="parTrans" cxnId="{36E33A5D-DFBF-45DB-B14D-E546435DCDF9}">
      <dgm:prSet/>
      <dgm:spPr/>
      <dgm:t>
        <a:bodyPr/>
        <a:lstStyle/>
        <a:p>
          <a:endParaRPr lang="ru-RU"/>
        </a:p>
      </dgm:t>
    </dgm:pt>
    <dgm:pt modelId="{A38D9625-9076-485C-BC1A-26610EABEE9C}" type="sibTrans" cxnId="{36E33A5D-DFBF-45DB-B14D-E546435DCDF9}">
      <dgm:prSet/>
      <dgm:spPr/>
      <dgm:t>
        <a:bodyPr/>
        <a:lstStyle/>
        <a:p>
          <a:endParaRPr lang="ru-RU"/>
        </a:p>
      </dgm:t>
    </dgm:pt>
    <dgm:pt modelId="{1E25DE03-F05F-4D76-89B6-7C2CDAD9358F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5" action="ppaction://hlinksldjump"/>
            </a:rPr>
            <a:t>Рекомендации  по организации работы групп</a:t>
          </a:r>
          <a:endParaRPr lang="ru-RU" dirty="0"/>
        </a:p>
      </dgm:t>
    </dgm:pt>
    <dgm:pt modelId="{0E3A54B3-C418-483C-91B4-A238334CCF78}" type="parTrans" cxnId="{4599CD87-7C65-4997-ABA1-BFF6262FDD0F}">
      <dgm:prSet/>
      <dgm:spPr/>
      <dgm:t>
        <a:bodyPr/>
        <a:lstStyle/>
        <a:p>
          <a:endParaRPr lang="ru-RU"/>
        </a:p>
      </dgm:t>
    </dgm:pt>
    <dgm:pt modelId="{7FB18388-07BD-4E96-9C58-D14DD0A1F40E}" type="sibTrans" cxnId="{4599CD87-7C65-4997-ABA1-BFF6262FDD0F}">
      <dgm:prSet/>
      <dgm:spPr/>
      <dgm:t>
        <a:bodyPr/>
        <a:lstStyle/>
        <a:p>
          <a:endParaRPr lang="ru-RU"/>
        </a:p>
      </dgm:t>
    </dgm:pt>
    <dgm:pt modelId="{84D8099D-A4E0-49EF-991D-7A3AA3713675}">
      <dgm:prSet/>
      <dgm:spPr/>
      <dgm:t>
        <a:bodyPr/>
        <a:lstStyle/>
        <a:p>
          <a:pPr rtl="0"/>
          <a:r>
            <a:rPr lang="ru-RU" dirty="0" smtClean="0"/>
            <a:t>Памятка</a:t>
          </a:r>
        </a:p>
        <a:p>
          <a:pPr rtl="0"/>
          <a:r>
            <a:rPr lang="ru-RU" dirty="0" smtClean="0"/>
            <a:t>Отчет </a:t>
          </a:r>
        </a:p>
        <a:p>
          <a:pPr rtl="0"/>
          <a:endParaRPr lang="ru-RU" dirty="0"/>
        </a:p>
      </dgm:t>
    </dgm:pt>
    <dgm:pt modelId="{72C88BBC-A41E-44C6-ADB1-7DC10E3755D3}" type="parTrans" cxnId="{FBB34851-36C7-430E-936C-6D1A5DF289C8}">
      <dgm:prSet/>
      <dgm:spPr/>
      <dgm:t>
        <a:bodyPr/>
        <a:lstStyle/>
        <a:p>
          <a:endParaRPr lang="ru-RU"/>
        </a:p>
      </dgm:t>
    </dgm:pt>
    <dgm:pt modelId="{C8FFB52F-D8E6-4DC0-B704-39B1802037AD}" type="sibTrans" cxnId="{FBB34851-36C7-430E-936C-6D1A5DF289C8}">
      <dgm:prSet/>
      <dgm:spPr/>
      <dgm:t>
        <a:bodyPr/>
        <a:lstStyle/>
        <a:p>
          <a:endParaRPr lang="ru-RU"/>
        </a:p>
      </dgm:t>
    </dgm:pt>
    <dgm:pt modelId="{49DF8E56-3E96-4390-881D-467A7E451B32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6" action="ppaction://hlinksldjump"/>
            </a:rPr>
            <a:t>Информационные  ресурсы для выполнения проекта</a:t>
          </a:r>
          <a:endParaRPr lang="ru-RU" dirty="0"/>
        </a:p>
      </dgm:t>
    </dgm:pt>
    <dgm:pt modelId="{0DEE0FA7-59BA-4208-A911-FD56AE441175}" type="parTrans" cxnId="{9FEB9618-B274-4115-9251-C742EC3D64DB}">
      <dgm:prSet/>
      <dgm:spPr/>
      <dgm:t>
        <a:bodyPr/>
        <a:lstStyle/>
        <a:p>
          <a:endParaRPr lang="ru-RU"/>
        </a:p>
      </dgm:t>
    </dgm:pt>
    <dgm:pt modelId="{F4FA45EC-D2B5-4B74-972E-A0B73B644046}" type="sibTrans" cxnId="{9FEB9618-B274-4115-9251-C742EC3D64DB}">
      <dgm:prSet/>
      <dgm:spPr/>
      <dgm:t>
        <a:bodyPr/>
        <a:lstStyle/>
        <a:p>
          <a:endParaRPr lang="ru-RU"/>
        </a:p>
      </dgm:t>
    </dgm:pt>
    <dgm:pt modelId="{6AB504B3-4101-423A-B5B3-CA9C5830F596}">
      <dgm:prSet/>
      <dgm:spPr/>
      <dgm:t>
        <a:bodyPr/>
        <a:lstStyle/>
        <a:p>
          <a:endParaRPr lang="ru-RU" dirty="0"/>
        </a:p>
      </dgm:t>
    </dgm:pt>
    <dgm:pt modelId="{C24ECF8B-79BA-48EE-BB02-51488752D910}" type="parTrans" cxnId="{303A34B3-670D-4788-94BA-3F51BF8F6C70}">
      <dgm:prSet/>
      <dgm:spPr/>
      <dgm:t>
        <a:bodyPr/>
        <a:lstStyle/>
        <a:p>
          <a:endParaRPr lang="ru-RU"/>
        </a:p>
      </dgm:t>
    </dgm:pt>
    <dgm:pt modelId="{CE3DE398-5E18-44E1-B5CD-DE55F5F124DF}" type="sibTrans" cxnId="{303A34B3-670D-4788-94BA-3F51BF8F6C70}">
      <dgm:prSet/>
      <dgm:spPr/>
      <dgm:t>
        <a:bodyPr/>
        <a:lstStyle/>
        <a:p>
          <a:endParaRPr lang="ru-RU"/>
        </a:p>
      </dgm:t>
    </dgm:pt>
    <dgm:pt modelId="{C321FAC5-5179-4901-AF0E-FD63FFDB8E9C}">
      <dgm:prSet/>
      <dgm:spPr/>
      <dgm:t>
        <a:bodyPr/>
        <a:lstStyle/>
        <a:p>
          <a:endParaRPr lang="ru-RU" dirty="0"/>
        </a:p>
      </dgm:t>
    </dgm:pt>
    <dgm:pt modelId="{9E591233-ABAA-482D-94DD-539ABF5704C5}" type="parTrans" cxnId="{5E1CF83A-F4BA-493F-B2D7-6C185A827D1B}">
      <dgm:prSet/>
      <dgm:spPr/>
      <dgm:t>
        <a:bodyPr/>
        <a:lstStyle/>
        <a:p>
          <a:endParaRPr lang="ru-RU"/>
        </a:p>
      </dgm:t>
    </dgm:pt>
    <dgm:pt modelId="{E9BC5F07-E733-4B1E-BBFF-850DD7E5C7A3}" type="sibTrans" cxnId="{5E1CF83A-F4BA-493F-B2D7-6C185A827D1B}">
      <dgm:prSet/>
      <dgm:spPr/>
      <dgm:t>
        <a:bodyPr/>
        <a:lstStyle/>
        <a:p>
          <a:endParaRPr lang="ru-RU"/>
        </a:p>
      </dgm:t>
    </dgm:pt>
    <dgm:pt modelId="{00FFB94B-2CF0-4217-B0A1-3FE2011E6243}" type="pres">
      <dgm:prSet presAssocID="{F70968DB-84AF-46D1-9EAE-25360DD3CE5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4A179B-FF4F-46CC-BDF3-4F1ECD077F69}" type="pres">
      <dgm:prSet presAssocID="{817A03F3-CAB7-4352-8B70-8A9E1A87EFC1}" presName="circ1" presStyleLbl="vennNode1" presStyleIdx="0" presStyleCnt="7"/>
      <dgm:spPr/>
    </dgm:pt>
    <dgm:pt modelId="{9C8D9650-AB69-443D-B589-5BFC412B070E}" type="pres">
      <dgm:prSet presAssocID="{817A03F3-CAB7-4352-8B70-8A9E1A87EFC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70B020-D21E-4D22-8B4D-2B5BD0E32DC9}" type="pres">
      <dgm:prSet presAssocID="{03B5127F-6083-495C-81BB-8A2A8FC72B7E}" presName="circ2" presStyleLbl="vennNode1" presStyleIdx="1" presStyleCnt="7"/>
      <dgm:spPr/>
    </dgm:pt>
    <dgm:pt modelId="{D236A9B2-7BDE-44AF-A31A-49964CB627B8}" type="pres">
      <dgm:prSet presAssocID="{03B5127F-6083-495C-81BB-8A2A8FC72B7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23497F-F7D3-4F6C-8607-1BE5E4303BC3}" type="pres">
      <dgm:prSet presAssocID="{67C38061-D6D4-4EA0-A06F-AB86928AFE7D}" presName="circ3" presStyleLbl="vennNode1" presStyleIdx="2" presStyleCnt="7"/>
      <dgm:spPr/>
    </dgm:pt>
    <dgm:pt modelId="{259F0B80-3FE1-4CF7-AC06-7F9F9BFBD87C}" type="pres">
      <dgm:prSet presAssocID="{67C38061-D6D4-4EA0-A06F-AB86928AFE7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5DD83D-E401-4BA6-993B-28164D67CD7F}" type="pres">
      <dgm:prSet presAssocID="{4007575C-10BB-4FB2-BF40-78EFE7DF826C}" presName="circ4" presStyleLbl="vennNode1" presStyleIdx="3" presStyleCnt="7"/>
      <dgm:spPr/>
    </dgm:pt>
    <dgm:pt modelId="{24FC5DFA-A280-41AA-9DD6-EB7BF4E84FF0}" type="pres">
      <dgm:prSet presAssocID="{4007575C-10BB-4FB2-BF40-78EFE7DF826C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F171F8-9DEB-4852-8E4B-80936D7CCE8B}" type="pres">
      <dgm:prSet presAssocID="{1E25DE03-F05F-4D76-89B6-7C2CDAD9358F}" presName="circ5" presStyleLbl="vennNode1" presStyleIdx="4" presStyleCnt="7"/>
      <dgm:spPr/>
    </dgm:pt>
    <dgm:pt modelId="{D28554F1-88CA-433E-89EA-E33DBF2CFB98}" type="pres">
      <dgm:prSet presAssocID="{1E25DE03-F05F-4D76-89B6-7C2CDAD9358F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DBA4C-9089-43CC-8BFB-1D42D1A29468}" type="pres">
      <dgm:prSet presAssocID="{84D8099D-A4E0-49EF-991D-7A3AA3713675}" presName="circ6" presStyleLbl="vennNode1" presStyleIdx="5" presStyleCnt="7"/>
      <dgm:spPr/>
    </dgm:pt>
    <dgm:pt modelId="{547C662D-929F-47AF-AD5A-C9EC244AB941}" type="pres">
      <dgm:prSet presAssocID="{84D8099D-A4E0-49EF-991D-7A3AA3713675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C4F29-7B0B-4669-9AA0-9EB61866038F}" type="pres">
      <dgm:prSet presAssocID="{49DF8E56-3E96-4390-881D-467A7E451B32}" presName="circ7" presStyleLbl="vennNode1" presStyleIdx="6" presStyleCnt="7"/>
      <dgm:spPr/>
    </dgm:pt>
    <dgm:pt modelId="{61DD68F8-3075-48C8-BD06-272AF642B945}" type="pres">
      <dgm:prSet presAssocID="{49DF8E56-3E96-4390-881D-467A7E451B32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B34851-36C7-430E-936C-6D1A5DF289C8}" srcId="{F70968DB-84AF-46D1-9EAE-25360DD3CE58}" destId="{84D8099D-A4E0-49EF-991D-7A3AA3713675}" srcOrd="5" destOrd="0" parTransId="{72C88BBC-A41E-44C6-ADB1-7DC10E3755D3}" sibTransId="{C8FFB52F-D8E6-4DC0-B704-39B1802037AD}"/>
    <dgm:cxn modelId="{36E33A5D-DFBF-45DB-B14D-E546435DCDF9}" srcId="{F70968DB-84AF-46D1-9EAE-25360DD3CE58}" destId="{4007575C-10BB-4FB2-BF40-78EFE7DF826C}" srcOrd="3" destOrd="0" parTransId="{DB7124D7-0AF4-4CCB-B44D-2118D0562AD9}" sibTransId="{A38D9625-9076-485C-BC1A-26610EABEE9C}"/>
    <dgm:cxn modelId="{8A094EB1-5DD4-4D7E-B2EB-3F17FBE1BD86}" type="presOf" srcId="{03B5127F-6083-495C-81BB-8A2A8FC72B7E}" destId="{D236A9B2-7BDE-44AF-A31A-49964CB627B8}" srcOrd="0" destOrd="0" presId="urn:microsoft.com/office/officeart/2005/8/layout/venn1"/>
    <dgm:cxn modelId="{EA6E0E82-9337-4CE6-9E62-944B78163557}" srcId="{F70968DB-84AF-46D1-9EAE-25360DD3CE58}" destId="{03B5127F-6083-495C-81BB-8A2A8FC72B7E}" srcOrd="1" destOrd="0" parTransId="{C7DBDD43-8473-43B7-B421-B311E8432C4F}" sibTransId="{BB81D618-970C-4251-B0ED-75B09FAFE386}"/>
    <dgm:cxn modelId="{303A34B3-670D-4788-94BA-3F51BF8F6C70}" srcId="{F70968DB-84AF-46D1-9EAE-25360DD3CE58}" destId="{6AB504B3-4101-423A-B5B3-CA9C5830F596}" srcOrd="7" destOrd="0" parTransId="{C24ECF8B-79BA-48EE-BB02-51488752D910}" sibTransId="{CE3DE398-5E18-44E1-B5CD-DE55F5F124DF}"/>
    <dgm:cxn modelId="{AE87F10D-FB88-4A2E-AA06-A4E82297CB9C}" type="presOf" srcId="{817A03F3-CAB7-4352-8B70-8A9E1A87EFC1}" destId="{9C8D9650-AB69-443D-B589-5BFC412B070E}" srcOrd="0" destOrd="0" presId="urn:microsoft.com/office/officeart/2005/8/layout/venn1"/>
    <dgm:cxn modelId="{9A3E5721-34C6-4A38-90E9-7C7921974CBB}" srcId="{F70968DB-84AF-46D1-9EAE-25360DD3CE58}" destId="{67C38061-D6D4-4EA0-A06F-AB86928AFE7D}" srcOrd="2" destOrd="0" parTransId="{6C016BD9-A549-4895-8C85-2A25C83CC423}" sibTransId="{CE3FA488-A307-407D-B064-E96F3ADCE452}"/>
    <dgm:cxn modelId="{9FEB9618-B274-4115-9251-C742EC3D64DB}" srcId="{F70968DB-84AF-46D1-9EAE-25360DD3CE58}" destId="{49DF8E56-3E96-4390-881D-467A7E451B32}" srcOrd="6" destOrd="0" parTransId="{0DEE0FA7-59BA-4208-A911-FD56AE441175}" sibTransId="{F4FA45EC-D2B5-4B74-972E-A0B73B644046}"/>
    <dgm:cxn modelId="{4599CD87-7C65-4997-ABA1-BFF6262FDD0F}" srcId="{F70968DB-84AF-46D1-9EAE-25360DD3CE58}" destId="{1E25DE03-F05F-4D76-89B6-7C2CDAD9358F}" srcOrd="4" destOrd="0" parTransId="{0E3A54B3-C418-483C-91B4-A238334CCF78}" sibTransId="{7FB18388-07BD-4E96-9C58-D14DD0A1F40E}"/>
    <dgm:cxn modelId="{D3A32F05-704D-4F9D-BBCB-B7047B4C4E3E}" srcId="{F70968DB-84AF-46D1-9EAE-25360DD3CE58}" destId="{817A03F3-CAB7-4352-8B70-8A9E1A87EFC1}" srcOrd="0" destOrd="0" parTransId="{D7BC9BC2-F48E-4FA6-976F-B1765191452A}" sibTransId="{C1106BFD-6315-4BA3-B616-C1F0A9191E4A}"/>
    <dgm:cxn modelId="{EB9B3082-85E7-4412-9E4E-2314EAA7F7DC}" type="presOf" srcId="{4007575C-10BB-4FB2-BF40-78EFE7DF826C}" destId="{24FC5DFA-A280-41AA-9DD6-EB7BF4E84FF0}" srcOrd="0" destOrd="0" presId="urn:microsoft.com/office/officeart/2005/8/layout/venn1"/>
    <dgm:cxn modelId="{302EAE0D-D275-44BB-9975-23FF2BE52C92}" type="presOf" srcId="{49DF8E56-3E96-4390-881D-467A7E451B32}" destId="{61DD68F8-3075-48C8-BD06-272AF642B945}" srcOrd="0" destOrd="0" presId="urn:microsoft.com/office/officeart/2005/8/layout/venn1"/>
    <dgm:cxn modelId="{1AA39F86-8E8C-442A-B56B-4F27F243D91E}" type="presOf" srcId="{67C38061-D6D4-4EA0-A06F-AB86928AFE7D}" destId="{259F0B80-3FE1-4CF7-AC06-7F9F9BFBD87C}" srcOrd="0" destOrd="0" presId="urn:microsoft.com/office/officeart/2005/8/layout/venn1"/>
    <dgm:cxn modelId="{21EC90FE-20E4-44EF-9897-1B804D19D8BA}" type="presOf" srcId="{1E25DE03-F05F-4D76-89B6-7C2CDAD9358F}" destId="{D28554F1-88CA-433E-89EA-E33DBF2CFB98}" srcOrd="0" destOrd="0" presId="urn:microsoft.com/office/officeart/2005/8/layout/venn1"/>
    <dgm:cxn modelId="{85094E27-AB2F-4637-A2E6-24116A79E3A6}" type="presOf" srcId="{F70968DB-84AF-46D1-9EAE-25360DD3CE58}" destId="{00FFB94B-2CF0-4217-B0A1-3FE2011E6243}" srcOrd="0" destOrd="0" presId="urn:microsoft.com/office/officeart/2005/8/layout/venn1"/>
    <dgm:cxn modelId="{5E1CF83A-F4BA-493F-B2D7-6C185A827D1B}" srcId="{F70968DB-84AF-46D1-9EAE-25360DD3CE58}" destId="{C321FAC5-5179-4901-AF0E-FD63FFDB8E9C}" srcOrd="8" destOrd="0" parTransId="{9E591233-ABAA-482D-94DD-539ABF5704C5}" sibTransId="{E9BC5F07-E733-4B1E-BBFF-850DD7E5C7A3}"/>
    <dgm:cxn modelId="{9CFE6951-DD78-460F-8782-FAE971A3163C}" type="presOf" srcId="{84D8099D-A4E0-49EF-991D-7A3AA3713675}" destId="{547C662D-929F-47AF-AD5A-C9EC244AB941}" srcOrd="0" destOrd="0" presId="urn:microsoft.com/office/officeart/2005/8/layout/venn1"/>
    <dgm:cxn modelId="{E54478D4-111F-45EF-934C-0781A1A96B08}" type="presParOf" srcId="{00FFB94B-2CF0-4217-B0A1-3FE2011E6243}" destId="{FB4A179B-FF4F-46CC-BDF3-4F1ECD077F69}" srcOrd="0" destOrd="0" presId="urn:microsoft.com/office/officeart/2005/8/layout/venn1"/>
    <dgm:cxn modelId="{FE389520-ABDB-4FF4-9A22-E6BCA94DEC94}" type="presParOf" srcId="{00FFB94B-2CF0-4217-B0A1-3FE2011E6243}" destId="{9C8D9650-AB69-443D-B589-5BFC412B070E}" srcOrd="1" destOrd="0" presId="urn:microsoft.com/office/officeart/2005/8/layout/venn1"/>
    <dgm:cxn modelId="{3908EC49-3353-4E74-9645-5629F9B052DC}" type="presParOf" srcId="{00FFB94B-2CF0-4217-B0A1-3FE2011E6243}" destId="{4D70B020-D21E-4D22-8B4D-2B5BD0E32DC9}" srcOrd="2" destOrd="0" presId="urn:microsoft.com/office/officeart/2005/8/layout/venn1"/>
    <dgm:cxn modelId="{EA5C3CB2-AD91-47CF-A0E1-947F9D0EFDDE}" type="presParOf" srcId="{00FFB94B-2CF0-4217-B0A1-3FE2011E6243}" destId="{D236A9B2-7BDE-44AF-A31A-49964CB627B8}" srcOrd="3" destOrd="0" presId="urn:microsoft.com/office/officeart/2005/8/layout/venn1"/>
    <dgm:cxn modelId="{6278D3C3-1B09-4620-BEFB-18A851E236C0}" type="presParOf" srcId="{00FFB94B-2CF0-4217-B0A1-3FE2011E6243}" destId="{4F23497F-F7D3-4F6C-8607-1BE5E4303BC3}" srcOrd="4" destOrd="0" presId="urn:microsoft.com/office/officeart/2005/8/layout/venn1"/>
    <dgm:cxn modelId="{A490FBE7-794A-40D6-B81C-012D067DEA8D}" type="presParOf" srcId="{00FFB94B-2CF0-4217-B0A1-3FE2011E6243}" destId="{259F0B80-3FE1-4CF7-AC06-7F9F9BFBD87C}" srcOrd="5" destOrd="0" presId="urn:microsoft.com/office/officeart/2005/8/layout/venn1"/>
    <dgm:cxn modelId="{CF5B6F32-52DE-473D-A657-9224E1E599D0}" type="presParOf" srcId="{00FFB94B-2CF0-4217-B0A1-3FE2011E6243}" destId="{DC5DD83D-E401-4BA6-993B-28164D67CD7F}" srcOrd="6" destOrd="0" presId="urn:microsoft.com/office/officeart/2005/8/layout/venn1"/>
    <dgm:cxn modelId="{F2EB02A5-C029-4E92-B2B2-63285E0C7DAA}" type="presParOf" srcId="{00FFB94B-2CF0-4217-B0A1-3FE2011E6243}" destId="{24FC5DFA-A280-41AA-9DD6-EB7BF4E84FF0}" srcOrd="7" destOrd="0" presId="urn:microsoft.com/office/officeart/2005/8/layout/venn1"/>
    <dgm:cxn modelId="{71C406EC-9A6A-4BC0-B763-8479AEEB3695}" type="presParOf" srcId="{00FFB94B-2CF0-4217-B0A1-3FE2011E6243}" destId="{28F171F8-9DEB-4852-8E4B-80936D7CCE8B}" srcOrd="8" destOrd="0" presId="urn:microsoft.com/office/officeart/2005/8/layout/venn1"/>
    <dgm:cxn modelId="{0DE9EB3C-CFC6-4EB0-9D53-0E72AB8BE50B}" type="presParOf" srcId="{00FFB94B-2CF0-4217-B0A1-3FE2011E6243}" destId="{D28554F1-88CA-433E-89EA-E33DBF2CFB98}" srcOrd="9" destOrd="0" presId="urn:microsoft.com/office/officeart/2005/8/layout/venn1"/>
    <dgm:cxn modelId="{8950D113-1D77-4E72-B78A-FD4D2C5E43EA}" type="presParOf" srcId="{00FFB94B-2CF0-4217-B0A1-3FE2011E6243}" destId="{96CDBA4C-9089-43CC-8BFB-1D42D1A29468}" srcOrd="10" destOrd="0" presId="urn:microsoft.com/office/officeart/2005/8/layout/venn1"/>
    <dgm:cxn modelId="{13CF0B7F-44B8-45A0-AC52-D1DC104AAB4B}" type="presParOf" srcId="{00FFB94B-2CF0-4217-B0A1-3FE2011E6243}" destId="{547C662D-929F-47AF-AD5A-C9EC244AB941}" srcOrd="11" destOrd="0" presId="urn:microsoft.com/office/officeart/2005/8/layout/venn1"/>
    <dgm:cxn modelId="{97CFBAC9-ECEE-489D-8D44-F9C39BDF870F}" type="presParOf" srcId="{00FFB94B-2CF0-4217-B0A1-3FE2011E6243}" destId="{868C4F29-7B0B-4669-9AA0-9EB61866038F}" srcOrd="12" destOrd="0" presId="urn:microsoft.com/office/officeart/2005/8/layout/venn1"/>
    <dgm:cxn modelId="{0120CAB9-4BEB-409D-9780-5644D7772F86}" type="presParOf" srcId="{00FFB94B-2CF0-4217-B0A1-3FE2011E6243}" destId="{61DD68F8-3075-48C8-BD06-272AF642B945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2C5843-3E49-469B-85B8-9CD9347224B4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F486ECC2-468F-4E9B-B0DB-4626703822CA}">
      <dgm:prSet phldrT="[Текст]" custT="1"/>
      <dgm:spPr/>
      <dgm:t>
        <a:bodyPr/>
        <a:lstStyle/>
        <a:p>
          <a:r>
            <a:rPr lang="ru-RU" sz="2000" b="0" i="0" dirty="0" smtClean="0"/>
            <a:t>1. обсуждение темы, формы представления результата;</a:t>
          </a:r>
          <a:endParaRPr lang="ru-RU" sz="2000" b="0" i="0" dirty="0"/>
        </a:p>
      </dgm:t>
    </dgm:pt>
    <dgm:pt modelId="{7AA28AFB-E901-4072-A6FB-3BA44E260E37}" type="parTrans" cxnId="{8E2368B7-0A8A-4948-89D0-A917A5A5817A}">
      <dgm:prSet/>
      <dgm:spPr/>
      <dgm:t>
        <a:bodyPr/>
        <a:lstStyle/>
        <a:p>
          <a:endParaRPr lang="ru-RU"/>
        </a:p>
      </dgm:t>
    </dgm:pt>
    <dgm:pt modelId="{031894E8-EB41-405D-A061-504DC1B3FC15}" type="sibTrans" cxnId="{8E2368B7-0A8A-4948-89D0-A917A5A5817A}">
      <dgm:prSet/>
      <dgm:spPr/>
      <dgm:t>
        <a:bodyPr/>
        <a:lstStyle/>
        <a:p>
          <a:endParaRPr lang="ru-RU"/>
        </a:p>
      </dgm:t>
    </dgm:pt>
    <dgm:pt modelId="{C9E68A36-D2C5-4F60-B70D-BC248AE1C7BF}">
      <dgm:prSet custT="1"/>
      <dgm:spPr/>
      <dgm:t>
        <a:bodyPr/>
        <a:lstStyle/>
        <a:p>
          <a:r>
            <a:rPr lang="ru-RU" sz="2000" b="0" i="0" dirty="0" smtClean="0"/>
            <a:t>2. составление плана работы (обучающиеся находят лист планирования);</a:t>
          </a:r>
          <a:endParaRPr lang="ru-RU" sz="2000" b="0" i="0" dirty="0"/>
        </a:p>
      </dgm:t>
    </dgm:pt>
    <dgm:pt modelId="{923F98FC-5EED-44D8-8700-BBF11EA3D8B7}" type="parTrans" cxnId="{51FAD85D-EBDE-4323-85B4-F5CDAB134C4E}">
      <dgm:prSet/>
      <dgm:spPr/>
      <dgm:t>
        <a:bodyPr/>
        <a:lstStyle/>
        <a:p>
          <a:endParaRPr lang="ru-RU"/>
        </a:p>
      </dgm:t>
    </dgm:pt>
    <dgm:pt modelId="{8C842669-8549-4579-BD05-7D5D9EF620BE}" type="sibTrans" cxnId="{51FAD85D-EBDE-4323-85B4-F5CDAB134C4E}">
      <dgm:prSet/>
      <dgm:spPr/>
      <dgm:t>
        <a:bodyPr/>
        <a:lstStyle/>
        <a:p>
          <a:endParaRPr lang="ru-RU"/>
        </a:p>
      </dgm:t>
    </dgm:pt>
    <dgm:pt modelId="{7BD42C67-54E6-4E85-A219-034CB9E525AC}">
      <dgm:prSet custT="1"/>
      <dgm:spPr/>
      <dgm:t>
        <a:bodyPr/>
        <a:lstStyle/>
        <a:p>
          <a:r>
            <a:rPr lang="ru-RU" sz="2000" b="0" i="0" dirty="0" smtClean="0"/>
            <a:t>3. выполнение задания;</a:t>
          </a:r>
          <a:endParaRPr lang="ru-RU" sz="2000" b="0" i="0" dirty="0"/>
        </a:p>
      </dgm:t>
    </dgm:pt>
    <dgm:pt modelId="{17E2CAE2-801F-4C25-B6CA-3D21E503F7CC}" type="parTrans" cxnId="{F7E02C6A-AEA3-400E-8796-68FF0F519B2E}">
      <dgm:prSet/>
      <dgm:spPr/>
      <dgm:t>
        <a:bodyPr/>
        <a:lstStyle/>
        <a:p>
          <a:endParaRPr lang="ru-RU"/>
        </a:p>
      </dgm:t>
    </dgm:pt>
    <dgm:pt modelId="{D822ED82-0FEA-4809-BBA0-AE2FA2B6CDDB}" type="sibTrans" cxnId="{F7E02C6A-AEA3-400E-8796-68FF0F519B2E}">
      <dgm:prSet/>
      <dgm:spPr/>
      <dgm:t>
        <a:bodyPr/>
        <a:lstStyle/>
        <a:p>
          <a:endParaRPr lang="ru-RU"/>
        </a:p>
      </dgm:t>
    </dgm:pt>
    <dgm:pt modelId="{CF00458C-F6B2-4114-8751-AA92F4E225EA}">
      <dgm:prSet custT="1"/>
      <dgm:spPr/>
      <dgm:t>
        <a:bodyPr/>
        <a:lstStyle/>
        <a:p>
          <a:r>
            <a:rPr lang="ru-RU" sz="2000" b="0" i="0" dirty="0" smtClean="0"/>
            <a:t>4. контроль за выполнением задания ( находят в листе столбец с отметкой о выполнении задания);</a:t>
          </a:r>
          <a:endParaRPr lang="ru-RU" sz="2000" b="0" i="0" dirty="0"/>
        </a:p>
      </dgm:t>
    </dgm:pt>
    <dgm:pt modelId="{A08B7212-F034-4A95-ABAB-ED0692F84FC2}" type="parTrans" cxnId="{23E0E18C-1C6A-44EF-A4FF-677AE8DBE851}">
      <dgm:prSet/>
      <dgm:spPr/>
      <dgm:t>
        <a:bodyPr/>
        <a:lstStyle/>
        <a:p>
          <a:endParaRPr lang="ru-RU"/>
        </a:p>
      </dgm:t>
    </dgm:pt>
    <dgm:pt modelId="{076158F9-90B1-4062-AA02-D56549784C2C}" type="sibTrans" cxnId="{23E0E18C-1C6A-44EF-A4FF-677AE8DBE851}">
      <dgm:prSet/>
      <dgm:spPr/>
      <dgm:t>
        <a:bodyPr/>
        <a:lstStyle/>
        <a:p>
          <a:endParaRPr lang="ru-RU"/>
        </a:p>
      </dgm:t>
    </dgm:pt>
    <dgm:pt modelId="{B166D190-D311-4BAF-BD49-E3C19C1D51AB}">
      <dgm:prSet custT="1"/>
      <dgm:spPr/>
      <dgm:t>
        <a:bodyPr/>
        <a:lstStyle/>
        <a:p>
          <a:r>
            <a:rPr lang="ru-RU" sz="2000" b="0" i="0" dirty="0" smtClean="0"/>
            <a:t>5. представление результатов;</a:t>
          </a:r>
          <a:endParaRPr lang="ru-RU" sz="2000" b="0" i="0" dirty="0"/>
        </a:p>
      </dgm:t>
    </dgm:pt>
    <dgm:pt modelId="{A5231E76-6E85-45F9-86F9-E9E1F858A5C1}" type="parTrans" cxnId="{EAA59F78-4D8B-45B4-A88D-C726BA7DB508}">
      <dgm:prSet/>
      <dgm:spPr/>
      <dgm:t>
        <a:bodyPr/>
        <a:lstStyle/>
        <a:p>
          <a:endParaRPr lang="ru-RU"/>
        </a:p>
      </dgm:t>
    </dgm:pt>
    <dgm:pt modelId="{B5C4E867-99DE-4706-A962-DB34891F3391}" type="sibTrans" cxnId="{EAA59F78-4D8B-45B4-A88D-C726BA7DB508}">
      <dgm:prSet/>
      <dgm:spPr/>
      <dgm:t>
        <a:bodyPr/>
        <a:lstStyle/>
        <a:p>
          <a:endParaRPr lang="ru-RU"/>
        </a:p>
      </dgm:t>
    </dgm:pt>
    <dgm:pt modelId="{F9E9EEC1-4F3B-4C51-988C-CECC0F608C27}">
      <dgm:prSet custT="1"/>
      <dgm:spPr/>
      <dgm:t>
        <a:bodyPr/>
        <a:lstStyle/>
        <a:p>
          <a:r>
            <a:rPr lang="ru-RU" sz="2000" b="0" i="0" dirty="0" smtClean="0"/>
            <a:t>6. голосование за лучший проект;</a:t>
          </a:r>
          <a:endParaRPr lang="ru-RU" sz="2000" b="0" i="0" dirty="0"/>
        </a:p>
      </dgm:t>
    </dgm:pt>
    <dgm:pt modelId="{3CFA4091-F97B-4C8A-94D7-813A43CEA4CB}" type="parTrans" cxnId="{E6880B84-2CB2-4ADF-B20B-32C9A30A0B4C}">
      <dgm:prSet/>
      <dgm:spPr/>
      <dgm:t>
        <a:bodyPr/>
        <a:lstStyle/>
        <a:p>
          <a:endParaRPr lang="ru-RU"/>
        </a:p>
      </dgm:t>
    </dgm:pt>
    <dgm:pt modelId="{32FDBDD8-B3CE-462E-B84B-BC06833A6619}" type="sibTrans" cxnId="{E6880B84-2CB2-4ADF-B20B-32C9A30A0B4C}">
      <dgm:prSet/>
      <dgm:spPr/>
      <dgm:t>
        <a:bodyPr/>
        <a:lstStyle/>
        <a:p>
          <a:endParaRPr lang="ru-RU"/>
        </a:p>
      </dgm:t>
    </dgm:pt>
    <dgm:pt modelId="{00E96EA1-B1A6-483D-9658-4AFEEB9492F2}">
      <dgm:prSet custT="1"/>
      <dgm:spPr/>
      <dgm:t>
        <a:bodyPr/>
        <a:lstStyle/>
        <a:p>
          <a:r>
            <a:rPr lang="ru-RU" sz="2000" b="0" i="0" dirty="0" smtClean="0"/>
            <a:t>7. самооценка (обучающиеся находят лист самооценки);</a:t>
          </a:r>
          <a:endParaRPr lang="ru-RU" sz="2000" b="0" i="0" dirty="0"/>
        </a:p>
      </dgm:t>
    </dgm:pt>
    <dgm:pt modelId="{C4B13A65-237B-46F5-8D6B-7DC4BD63E053}" type="parTrans" cxnId="{DB95B3D7-1506-4F67-B1CF-CB7D580ADF22}">
      <dgm:prSet/>
      <dgm:spPr/>
      <dgm:t>
        <a:bodyPr/>
        <a:lstStyle/>
        <a:p>
          <a:endParaRPr lang="ru-RU"/>
        </a:p>
      </dgm:t>
    </dgm:pt>
    <dgm:pt modelId="{9428EF0E-E3C7-453A-A6C7-9ECF76418FDD}" type="sibTrans" cxnId="{DB95B3D7-1506-4F67-B1CF-CB7D580ADF22}">
      <dgm:prSet/>
      <dgm:spPr/>
      <dgm:t>
        <a:bodyPr/>
        <a:lstStyle/>
        <a:p>
          <a:endParaRPr lang="ru-RU"/>
        </a:p>
      </dgm:t>
    </dgm:pt>
    <dgm:pt modelId="{CD271A89-6062-4BCE-8C54-A458E730BF0A}" type="pres">
      <dgm:prSet presAssocID="{AD2C5843-3E49-469B-85B8-9CD9347224B4}" presName="linear" presStyleCnt="0">
        <dgm:presLayoutVars>
          <dgm:animLvl val="lvl"/>
          <dgm:resizeHandles val="exact"/>
        </dgm:presLayoutVars>
      </dgm:prSet>
      <dgm:spPr/>
    </dgm:pt>
    <dgm:pt modelId="{F8074CE5-5F54-454A-84AA-98B7A5C63B2C}" type="pres">
      <dgm:prSet presAssocID="{F486ECC2-468F-4E9B-B0DB-4626703822C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EE0A1-330D-4EFB-9283-A4DBC8A18108}" type="pres">
      <dgm:prSet presAssocID="{031894E8-EB41-405D-A061-504DC1B3FC15}" presName="spacer" presStyleCnt="0"/>
      <dgm:spPr/>
    </dgm:pt>
    <dgm:pt modelId="{C0BFFAF5-6475-4ADA-AC61-EA2FF8072166}" type="pres">
      <dgm:prSet presAssocID="{C9E68A36-D2C5-4F60-B70D-BC248AE1C7B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A9D3090-0591-4F66-B190-9D4020117A2B}" type="pres">
      <dgm:prSet presAssocID="{8C842669-8549-4579-BD05-7D5D9EF620BE}" presName="spacer" presStyleCnt="0"/>
      <dgm:spPr/>
    </dgm:pt>
    <dgm:pt modelId="{06E1A9FE-45D2-4B01-95FF-50CCF1B1D35B}" type="pres">
      <dgm:prSet presAssocID="{7BD42C67-54E6-4E85-A219-034CB9E525AC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7FDEE76B-CE69-4435-A546-FAE103283C68}" type="pres">
      <dgm:prSet presAssocID="{D822ED82-0FEA-4809-BBA0-AE2FA2B6CDDB}" presName="spacer" presStyleCnt="0"/>
      <dgm:spPr/>
    </dgm:pt>
    <dgm:pt modelId="{82D6C2FF-6E34-4963-A0D2-759942C5AAAD}" type="pres">
      <dgm:prSet presAssocID="{CF00458C-F6B2-4114-8751-AA92F4E225E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5024EE0-6034-4A35-9D1D-5A51BFFB63FD}" type="pres">
      <dgm:prSet presAssocID="{076158F9-90B1-4062-AA02-D56549784C2C}" presName="spacer" presStyleCnt="0"/>
      <dgm:spPr/>
    </dgm:pt>
    <dgm:pt modelId="{8DD31046-8928-49B0-B525-4013E9B20448}" type="pres">
      <dgm:prSet presAssocID="{B166D190-D311-4BAF-BD49-E3C19C1D51AB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616CBA2-DAE7-4517-8BDF-B4019F1E3207}" type="pres">
      <dgm:prSet presAssocID="{B5C4E867-99DE-4706-A962-DB34891F3391}" presName="spacer" presStyleCnt="0"/>
      <dgm:spPr/>
    </dgm:pt>
    <dgm:pt modelId="{2F68A761-C6FE-4F5B-9147-B10FA4425952}" type="pres">
      <dgm:prSet presAssocID="{F9E9EEC1-4F3B-4C51-988C-CECC0F608C27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0CB0FE9D-0AD8-4249-90EB-46C8BF95969F}" type="pres">
      <dgm:prSet presAssocID="{32FDBDD8-B3CE-462E-B84B-BC06833A6619}" presName="spacer" presStyleCnt="0"/>
      <dgm:spPr/>
    </dgm:pt>
    <dgm:pt modelId="{A8F0CA9D-77AE-41E6-BE94-A64360D2D925}" type="pres">
      <dgm:prSet presAssocID="{00E96EA1-B1A6-483D-9658-4AFEEB9492F2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62ED8229-5DF7-4B6B-BB96-89B57AD793B8}" type="presOf" srcId="{F486ECC2-468F-4E9B-B0DB-4626703822CA}" destId="{F8074CE5-5F54-454A-84AA-98B7A5C63B2C}" srcOrd="0" destOrd="0" presId="urn:microsoft.com/office/officeart/2005/8/layout/vList2"/>
    <dgm:cxn modelId="{F7E02C6A-AEA3-400E-8796-68FF0F519B2E}" srcId="{AD2C5843-3E49-469B-85B8-9CD9347224B4}" destId="{7BD42C67-54E6-4E85-A219-034CB9E525AC}" srcOrd="2" destOrd="0" parTransId="{17E2CAE2-801F-4C25-B6CA-3D21E503F7CC}" sibTransId="{D822ED82-0FEA-4809-BBA0-AE2FA2B6CDDB}"/>
    <dgm:cxn modelId="{23E0E18C-1C6A-44EF-A4FF-677AE8DBE851}" srcId="{AD2C5843-3E49-469B-85B8-9CD9347224B4}" destId="{CF00458C-F6B2-4114-8751-AA92F4E225EA}" srcOrd="3" destOrd="0" parTransId="{A08B7212-F034-4A95-ABAB-ED0692F84FC2}" sibTransId="{076158F9-90B1-4062-AA02-D56549784C2C}"/>
    <dgm:cxn modelId="{51FAD85D-EBDE-4323-85B4-F5CDAB134C4E}" srcId="{AD2C5843-3E49-469B-85B8-9CD9347224B4}" destId="{C9E68A36-D2C5-4F60-B70D-BC248AE1C7BF}" srcOrd="1" destOrd="0" parTransId="{923F98FC-5EED-44D8-8700-BBF11EA3D8B7}" sibTransId="{8C842669-8549-4579-BD05-7D5D9EF620BE}"/>
    <dgm:cxn modelId="{E6880B84-2CB2-4ADF-B20B-32C9A30A0B4C}" srcId="{AD2C5843-3E49-469B-85B8-9CD9347224B4}" destId="{F9E9EEC1-4F3B-4C51-988C-CECC0F608C27}" srcOrd="5" destOrd="0" parTransId="{3CFA4091-F97B-4C8A-94D7-813A43CEA4CB}" sibTransId="{32FDBDD8-B3CE-462E-B84B-BC06833A6619}"/>
    <dgm:cxn modelId="{5FBB5471-636C-4480-A4AE-B69469D9EC78}" type="presOf" srcId="{B166D190-D311-4BAF-BD49-E3C19C1D51AB}" destId="{8DD31046-8928-49B0-B525-4013E9B20448}" srcOrd="0" destOrd="0" presId="urn:microsoft.com/office/officeart/2005/8/layout/vList2"/>
    <dgm:cxn modelId="{EAA59F78-4D8B-45B4-A88D-C726BA7DB508}" srcId="{AD2C5843-3E49-469B-85B8-9CD9347224B4}" destId="{B166D190-D311-4BAF-BD49-E3C19C1D51AB}" srcOrd="4" destOrd="0" parTransId="{A5231E76-6E85-45F9-86F9-E9E1F858A5C1}" sibTransId="{B5C4E867-99DE-4706-A962-DB34891F3391}"/>
    <dgm:cxn modelId="{6825585D-A8BE-41C6-9E06-5494784BA852}" type="presOf" srcId="{CF00458C-F6B2-4114-8751-AA92F4E225EA}" destId="{82D6C2FF-6E34-4963-A0D2-759942C5AAAD}" srcOrd="0" destOrd="0" presId="urn:microsoft.com/office/officeart/2005/8/layout/vList2"/>
    <dgm:cxn modelId="{8E2368B7-0A8A-4948-89D0-A917A5A5817A}" srcId="{AD2C5843-3E49-469B-85B8-9CD9347224B4}" destId="{F486ECC2-468F-4E9B-B0DB-4626703822CA}" srcOrd="0" destOrd="0" parTransId="{7AA28AFB-E901-4072-A6FB-3BA44E260E37}" sibTransId="{031894E8-EB41-405D-A061-504DC1B3FC15}"/>
    <dgm:cxn modelId="{94B46B47-FEB7-4160-B2DF-2391CF58D638}" type="presOf" srcId="{F9E9EEC1-4F3B-4C51-988C-CECC0F608C27}" destId="{2F68A761-C6FE-4F5B-9147-B10FA4425952}" srcOrd="0" destOrd="0" presId="urn:microsoft.com/office/officeart/2005/8/layout/vList2"/>
    <dgm:cxn modelId="{866D241D-B553-44C4-A024-45DA94539CD4}" type="presOf" srcId="{00E96EA1-B1A6-483D-9658-4AFEEB9492F2}" destId="{A8F0CA9D-77AE-41E6-BE94-A64360D2D925}" srcOrd="0" destOrd="0" presId="urn:microsoft.com/office/officeart/2005/8/layout/vList2"/>
    <dgm:cxn modelId="{0B27BF1C-ED12-4ACE-9AD9-E8329D444868}" type="presOf" srcId="{7BD42C67-54E6-4E85-A219-034CB9E525AC}" destId="{06E1A9FE-45D2-4B01-95FF-50CCF1B1D35B}" srcOrd="0" destOrd="0" presId="urn:microsoft.com/office/officeart/2005/8/layout/vList2"/>
    <dgm:cxn modelId="{DB95B3D7-1506-4F67-B1CF-CB7D580ADF22}" srcId="{AD2C5843-3E49-469B-85B8-9CD9347224B4}" destId="{00E96EA1-B1A6-483D-9658-4AFEEB9492F2}" srcOrd="6" destOrd="0" parTransId="{C4B13A65-237B-46F5-8D6B-7DC4BD63E053}" sibTransId="{9428EF0E-E3C7-453A-A6C7-9ECF76418FDD}"/>
    <dgm:cxn modelId="{7217ADFA-4C8F-4871-B571-83FA78E190B8}" type="presOf" srcId="{C9E68A36-D2C5-4F60-B70D-BC248AE1C7BF}" destId="{C0BFFAF5-6475-4ADA-AC61-EA2FF8072166}" srcOrd="0" destOrd="0" presId="urn:microsoft.com/office/officeart/2005/8/layout/vList2"/>
    <dgm:cxn modelId="{AAE79B62-0FAF-4835-84C6-728D7AE5C19D}" type="presOf" srcId="{AD2C5843-3E49-469B-85B8-9CD9347224B4}" destId="{CD271A89-6062-4BCE-8C54-A458E730BF0A}" srcOrd="0" destOrd="0" presId="urn:microsoft.com/office/officeart/2005/8/layout/vList2"/>
    <dgm:cxn modelId="{6A7B2793-4A18-4839-9BD5-21EBE9F013C4}" type="presParOf" srcId="{CD271A89-6062-4BCE-8C54-A458E730BF0A}" destId="{F8074CE5-5F54-454A-84AA-98B7A5C63B2C}" srcOrd="0" destOrd="0" presId="urn:microsoft.com/office/officeart/2005/8/layout/vList2"/>
    <dgm:cxn modelId="{73FE9AB9-6EE3-469D-A41B-059F70176F7F}" type="presParOf" srcId="{CD271A89-6062-4BCE-8C54-A458E730BF0A}" destId="{1C8EE0A1-330D-4EFB-9283-A4DBC8A18108}" srcOrd="1" destOrd="0" presId="urn:microsoft.com/office/officeart/2005/8/layout/vList2"/>
    <dgm:cxn modelId="{1063AF88-95C6-49C0-B2F2-94B1CB391B6B}" type="presParOf" srcId="{CD271A89-6062-4BCE-8C54-A458E730BF0A}" destId="{C0BFFAF5-6475-4ADA-AC61-EA2FF8072166}" srcOrd="2" destOrd="0" presId="urn:microsoft.com/office/officeart/2005/8/layout/vList2"/>
    <dgm:cxn modelId="{E933E166-C8AF-43C8-AEAD-D0B9CDC572F6}" type="presParOf" srcId="{CD271A89-6062-4BCE-8C54-A458E730BF0A}" destId="{DA9D3090-0591-4F66-B190-9D4020117A2B}" srcOrd="3" destOrd="0" presId="urn:microsoft.com/office/officeart/2005/8/layout/vList2"/>
    <dgm:cxn modelId="{85EDDEAA-361E-44E4-9F85-05D0810EF4E3}" type="presParOf" srcId="{CD271A89-6062-4BCE-8C54-A458E730BF0A}" destId="{06E1A9FE-45D2-4B01-95FF-50CCF1B1D35B}" srcOrd="4" destOrd="0" presId="urn:microsoft.com/office/officeart/2005/8/layout/vList2"/>
    <dgm:cxn modelId="{EC6CB28C-006D-4347-B4F5-B8E0CEB80379}" type="presParOf" srcId="{CD271A89-6062-4BCE-8C54-A458E730BF0A}" destId="{7FDEE76B-CE69-4435-A546-FAE103283C68}" srcOrd="5" destOrd="0" presId="urn:microsoft.com/office/officeart/2005/8/layout/vList2"/>
    <dgm:cxn modelId="{D5FB2CC2-89E5-4BF5-9A39-E790C618CE6D}" type="presParOf" srcId="{CD271A89-6062-4BCE-8C54-A458E730BF0A}" destId="{82D6C2FF-6E34-4963-A0D2-759942C5AAAD}" srcOrd="6" destOrd="0" presId="urn:microsoft.com/office/officeart/2005/8/layout/vList2"/>
    <dgm:cxn modelId="{467E6BDA-403A-4C72-893A-BDDDB193910B}" type="presParOf" srcId="{CD271A89-6062-4BCE-8C54-A458E730BF0A}" destId="{E5024EE0-6034-4A35-9D1D-5A51BFFB63FD}" srcOrd="7" destOrd="0" presId="urn:microsoft.com/office/officeart/2005/8/layout/vList2"/>
    <dgm:cxn modelId="{05609D2F-59A0-43F8-ABD2-A8D6FFF786AF}" type="presParOf" srcId="{CD271A89-6062-4BCE-8C54-A458E730BF0A}" destId="{8DD31046-8928-49B0-B525-4013E9B20448}" srcOrd="8" destOrd="0" presId="urn:microsoft.com/office/officeart/2005/8/layout/vList2"/>
    <dgm:cxn modelId="{C75904B9-2ABB-44FA-9D1D-069D7E6E83B8}" type="presParOf" srcId="{CD271A89-6062-4BCE-8C54-A458E730BF0A}" destId="{7616CBA2-DAE7-4517-8BDF-B4019F1E3207}" srcOrd="9" destOrd="0" presId="urn:microsoft.com/office/officeart/2005/8/layout/vList2"/>
    <dgm:cxn modelId="{BC351690-9D65-42BE-A3E9-DFD4F08911D1}" type="presParOf" srcId="{CD271A89-6062-4BCE-8C54-A458E730BF0A}" destId="{2F68A761-C6FE-4F5B-9147-B10FA4425952}" srcOrd="10" destOrd="0" presId="urn:microsoft.com/office/officeart/2005/8/layout/vList2"/>
    <dgm:cxn modelId="{FBC3F0C0-0571-4B47-858F-617DCC28A6CB}" type="presParOf" srcId="{CD271A89-6062-4BCE-8C54-A458E730BF0A}" destId="{0CB0FE9D-0AD8-4249-90EB-46C8BF95969F}" srcOrd="11" destOrd="0" presId="urn:microsoft.com/office/officeart/2005/8/layout/vList2"/>
    <dgm:cxn modelId="{336395FD-9141-4D54-BE97-6EE5325708F9}" type="presParOf" srcId="{CD271A89-6062-4BCE-8C54-A458E730BF0A}" destId="{A8F0CA9D-77AE-41E6-BE94-A64360D2D92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F186F9-3E05-4D2D-A909-253B3D902639}" type="doc">
      <dgm:prSet loTypeId="urn:microsoft.com/office/officeart/2005/8/layout/hList3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640B7084-9298-4DC8-9668-CBE7FFF71F70}">
      <dgm:prSet phldrT="[Текст]"/>
      <dgm:spPr/>
      <dgm:t>
        <a:bodyPr/>
        <a:lstStyle/>
        <a:p>
          <a:r>
            <a:rPr lang="ru-RU" dirty="0" smtClean="0"/>
            <a:t>Информационные  ресурсы для выполнения проекта</a:t>
          </a:r>
          <a:endParaRPr lang="ru-RU" dirty="0"/>
        </a:p>
      </dgm:t>
    </dgm:pt>
    <dgm:pt modelId="{2A837CD6-BC6E-40C3-A797-6053818F8CAE}" type="parTrans" cxnId="{53AD5A83-A2A5-46D2-A6A6-3B39C8B801B1}">
      <dgm:prSet/>
      <dgm:spPr/>
      <dgm:t>
        <a:bodyPr/>
        <a:lstStyle/>
        <a:p>
          <a:endParaRPr lang="ru-RU"/>
        </a:p>
      </dgm:t>
    </dgm:pt>
    <dgm:pt modelId="{6CDF9209-5AFC-40D1-AE62-875B3BC16167}" type="sibTrans" cxnId="{53AD5A83-A2A5-46D2-A6A6-3B39C8B801B1}">
      <dgm:prSet/>
      <dgm:spPr/>
      <dgm:t>
        <a:bodyPr/>
        <a:lstStyle/>
        <a:p>
          <a:endParaRPr lang="ru-RU"/>
        </a:p>
      </dgm:t>
    </dgm:pt>
    <dgm:pt modelId="{E59D9171-001D-435B-B9BA-6619D7F3AE1D}">
      <dgm:prSet phldrT="[Текст]"/>
      <dgm:spPr/>
      <dgm:t>
        <a:bodyPr/>
        <a:lstStyle/>
        <a:p>
          <a:r>
            <a:rPr lang="ru-RU" dirty="0" smtClean="0"/>
            <a:t>тексты, книги, статьи, энциклопедии, энциклопедические словари и т.п.;</a:t>
          </a:r>
          <a:endParaRPr lang="ru-RU" dirty="0"/>
        </a:p>
      </dgm:t>
    </dgm:pt>
    <dgm:pt modelId="{A045C0B5-127B-4481-9FDA-963DABF2EC61}" type="parTrans" cxnId="{B8362D21-F9E4-4B56-8DA9-A16EAAA89E24}">
      <dgm:prSet/>
      <dgm:spPr/>
      <dgm:t>
        <a:bodyPr/>
        <a:lstStyle/>
        <a:p>
          <a:endParaRPr lang="ru-RU"/>
        </a:p>
      </dgm:t>
    </dgm:pt>
    <dgm:pt modelId="{B43CE2D7-9379-4004-85EF-C8E60C36100F}" type="sibTrans" cxnId="{B8362D21-F9E4-4B56-8DA9-A16EAAA89E24}">
      <dgm:prSet/>
      <dgm:spPr/>
      <dgm:t>
        <a:bodyPr/>
        <a:lstStyle/>
        <a:p>
          <a:endParaRPr lang="ru-RU"/>
        </a:p>
      </dgm:t>
    </dgm:pt>
    <dgm:pt modelId="{F630CA17-E2F8-454D-89D5-725943477B79}">
      <dgm:prSet phldrT="[Текст]"/>
      <dgm:spPr/>
      <dgm:t>
        <a:bodyPr/>
        <a:lstStyle/>
        <a:p>
          <a:r>
            <a:rPr lang="ru-RU" dirty="0" smtClean="0"/>
            <a:t>иллюстрации;</a:t>
          </a:r>
          <a:endParaRPr lang="ru-RU" dirty="0"/>
        </a:p>
      </dgm:t>
    </dgm:pt>
    <dgm:pt modelId="{435675AF-D610-441D-84DF-5AE6DAEA6238}" type="parTrans" cxnId="{09173F46-6E66-49EB-8504-F693533E8DA4}">
      <dgm:prSet/>
      <dgm:spPr/>
      <dgm:t>
        <a:bodyPr/>
        <a:lstStyle/>
        <a:p>
          <a:endParaRPr lang="ru-RU"/>
        </a:p>
      </dgm:t>
    </dgm:pt>
    <dgm:pt modelId="{A4264664-1819-4474-8FB5-4906CBE25065}" type="sibTrans" cxnId="{09173F46-6E66-49EB-8504-F693533E8DA4}">
      <dgm:prSet/>
      <dgm:spPr/>
      <dgm:t>
        <a:bodyPr/>
        <a:lstStyle/>
        <a:p>
          <a:endParaRPr lang="ru-RU"/>
        </a:p>
      </dgm:t>
    </dgm:pt>
    <dgm:pt modelId="{AE8308B9-3AEF-4B4F-9815-BC68BD5CD238}">
      <dgm:prSet phldrT="[Текст]"/>
      <dgm:spPr/>
      <dgm:t>
        <a:bodyPr/>
        <a:lstStyle/>
        <a:p>
          <a:r>
            <a:rPr lang="ru-RU" dirty="0" smtClean="0"/>
            <a:t>интересные факты «А знаете ли вы …».</a:t>
          </a:r>
          <a:endParaRPr lang="ru-RU" dirty="0"/>
        </a:p>
      </dgm:t>
    </dgm:pt>
    <dgm:pt modelId="{D1F4EBE3-29D5-4D60-B245-E48532A25365}" type="parTrans" cxnId="{0FBD14DA-B773-4925-859A-8A1EB095CA47}">
      <dgm:prSet/>
      <dgm:spPr/>
      <dgm:t>
        <a:bodyPr/>
        <a:lstStyle/>
        <a:p>
          <a:endParaRPr lang="ru-RU"/>
        </a:p>
      </dgm:t>
    </dgm:pt>
    <dgm:pt modelId="{6F33DAA5-3675-4D6F-A40A-CF21E8C61603}" type="sibTrans" cxnId="{0FBD14DA-B773-4925-859A-8A1EB095CA47}">
      <dgm:prSet/>
      <dgm:spPr/>
      <dgm:t>
        <a:bodyPr/>
        <a:lstStyle/>
        <a:p>
          <a:endParaRPr lang="ru-RU"/>
        </a:p>
      </dgm:t>
    </dgm:pt>
    <dgm:pt modelId="{4B39F651-5E42-4131-A8E2-353A8C2DDECC}" type="pres">
      <dgm:prSet presAssocID="{73F186F9-3E05-4D2D-A909-253B3D902639}" presName="composite" presStyleCnt="0">
        <dgm:presLayoutVars>
          <dgm:chMax val="1"/>
          <dgm:dir/>
          <dgm:resizeHandles val="exact"/>
        </dgm:presLayoutVars>
      </dgm:prSet>
      <dgm:spPr/>
    </dgm:pt>
    <dgm:pt modelId="{1D189860-D9D2-4651-BAA9-FCDDBA4A3354}" type="pres">
      <dgm:prSet presAssocID="{640B7084-9298-4DC8-9668-CBE7FFF71F70}" presName="roof" presStyleLbl="dkBgShp" presStyleIdx="0" presStyleCnt="2" custLinFactY="-94012" custLinFactNeighborX="5859" custLinFactNeighborY="-100000"/>
      <dgm:spPr/>
      <dgm:t>
        <a:bodyPr/>
        <a:lstStyle/>
        <a:p>
          <a:endParaRPr lang="ru-RU"/>
        </a:p>
      </dgm:t>
    </dgm:pt>
    <dgm:pt modelId="{D16F7755-5591-4C9D-90B8-6975E0DCB357}" type="pres">
      <dgm:prSet presAssocID="{640B7084-9298-4DC8-9668-CBE7FFF71F70}" presName="pillars" presStyleCnt="0"/>
      <dgm:spPr/>
    </dgm:pt>
    <dgm:pt modelId="{4C9F62E7-607B-48FE-B78B-2D3467E726AB}" type="pres">
      <dgm:prSet presAssocID="{640B7084-9298-4DC8-9668-CBE7FFF71F7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A02AB-0454-4FE3-A1C3-59EA9E18598D}" type="pres">
      <dgm:prSet presAssocID="{F630CA17-E2F8-454D-89D5-725943477B7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D7F1C-6061-40B3-8C2D-61FEDA5B07D9}" type="pres">
      <dgm:prSet presAssocID="{AE8308B9-3AEF-4B4F-9815-BC68BD5CD238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5364E-D60D-4D0E-8700-DF7ED726E0F3}" type="pres">
      <dgm:prSet presAssocID="{640B7084-9298-4DC8-9668-CBE7FFF71F70}" presName="base" presStyleLbl="dkBgShp" presStyleIdx="1" presStyleCnt="2"/>
      <dgm:spPr/>
    </dgm:pt>
  </dgm:ptLst>
  <dgm:cxnLst>
    <dgm:cxn modelId="{B8362D21-F9E4-4B56-8DA9-A16EAAA89E24}" srcId="{640B7084-9298-4DC8-9668-CBE7FFF71F70}" destId="{E59D9171-001D-435B-B9BA-6619D7F3AE1D}" srcOrd="0" destOrd="0" parTransId="{A045C0B5-127B-4481-9FDA-963DABF2EC61}" sibTransId="{B43CE2D7-9379-4004-85EF-C8E60C36100F}"/>
    <dgm:cxn modelId="{9E2093A7-C28D-411E-9A18-5F55D8E9B61C}" type="presOf" srcId="{640B7084-9298-4DC8-9668-CBE7FFF71F70}" destId="{1D189860-D9D2-4651-BAA9-FCDDBA4A3354}" srcOrd="0" destOrd="0" presId="urn:microsoft.com/office/officeart/2005/8/layout/hList3"/>
    <dgm:cxn modelId="{53AD5A83-A2A5-46D2-A6A6-3B39C8B801B1}" srcId="{73F186F9-3E05-4D2D-A909-253B3D902639}" destId="{640B7084-9298-4DC8-9668-CBE7FFF71F70}" srcOrd="0" destOrd="0" parTransId="{2A837CD6-BC6E-40C3-A797-6053818F8CAE}" sibTransId="{6CDF9209-5AFC-40D1-AE62-875B3BC16167}"/>
    <dgm:cxn modelId="{0FBD14DA-B773-4925-859A-8A1EB095CA47}" srcId="{640B7084-9298-4DC8-9668-CBE7FFF71F70}" destId="{AE8308B9-3AEF-4B4F-9815-BC68BD5CD238}" srcOrd="2" destOrd="0" parTransId="{D1F4EBE3-29D5-4D60-B245-E48532A25365}" sibTransId="{6F33DAA5-3675-4D6F-A40A-CF21E8C61603}"/>
    <dgm:cxn modelId="{09173F46-6E66-49EB-8504-F693533E8DA4}" srcId="{640B7084-9298-4DC8-9668-CBE7FFF71F70}" destId="{F630CA17-E2F8-454D-89D5-725943477B79}" srcOrd="1" destOrd="0" parTransId="{435675AF-D610-441D-84DF-5AE6DAEA6238}" sibTransId="{A4264664-1819-4474-8FB5-4906CBE25065}"/>
    <dgm:cxn modelId="{400FCA50-015C-49A3-97D3-3B19C7773339}" type="presOf" srcId="{AE8308B9-3AEF-4B4F-9815-BC68BD5CD238}" destId="{173D7F1C-6061-40B3-8C2D-61FEDA5B07D9}" srcOrd="0" destOrd="0" presId="urn:microsoft.com/office/officeart/2005/8/layout/hList3"/>
    <dgm:cxn modelId="{5DA471E0-76F7-4467-88D5-733133FC72F1}" type="presOf" srcId="{F630CA17-E2F8-454D-89D5-725943477B79}" destId="{A23A02AB-0454-4FE3-A1C3-59EA9E18598D}" srcOrd="0" destOrd="0" presId="urn:microsoft.com/office/officeart/2005/8/layout/hList3"/>
    <dgm:cxn modelId="{CB03CAE8-BD64-4A65-BA5A-95DEFB206651}" type="presOf" srcId="{E59D9171-001D-435B-B9BA-6619D7F3AE1D}" destId="{4C9F62E7-607B-48FE-B78B-2D3467E726AB}" srcOrd="0" destOrd="0" presId="urn:microsoft.com/office/officeart/2005/8/layout/hList3"/>
    <dgm:cxn modelId="{7C237E4A-1741-4F02-9406-8811F5C55829}" type="presOf" srcId="{73F186F9-3E05-4D2D-A909-253B3D902639}" destId="{4B39F651-5E42-4131-A8E2-353A8C2DDECC}" srcOrd="0" destOrd="0" presId="urn:microsoft.com/office/officeart/2005/8/layout/hList3"/>
    <dgm:cxn modelId="{84A3F263-C68C-473B-A952-41AFBB0C3799}" type="presParOf" srcId="{4B39F651-5E42-4131-A8E2-353A8C2DDECC}" destId="{1D189860-D9D2-4651-BAA9-FCDDBA4A3354}" srcOrd="0" destOrd="0" presId="urn:microsoft.com/office/officeart/2005/8/layout/hList3"/>
    <dgm:cxn modelId="{7D9EF793-6A50-4885-A4C1-E4F8F08516BD}" type="presParOf" srcId="{4B39F651-5E42-4131-A8E2-353A8C2DDECC}" destId="{D16F7755-5591-4C9D-90B8-6975E0DCB357}" srcOrd="1" destOrd="0" presId="urn:microsoft.com/office/officeart/2005/8/layout/hList3"/>
    <dgm:cxn modelId="{FC20D62A-2C08-42E6-B1D9-D0C06906AF78}" type="presParOf" srcId="{D16F7755-5591-4C9D-90B8-6975E0DCB357}" destId="{4C9F62E7-607B-48FE-B78B-2D3467E726AB}" srcOrd="0" destOrd="0" presId="urn:microsoft.com/office/officeart/2005/8/layout/hList3"/>
    <dgm:cxn modelId="{499578CF-7635-4FD8-9153-7B161E41390B}" type="presParOf" srcId="{D16F7755-5591-4C9D-90B8-6975E0DCB357}" destId="{A23A02AB-0454-4FE3-A1C3-59EA9E18598D}" srcOrd="1" destOrd="0" presId="urn:microsoft.com/office/officeart/2005/8/layout/hList3"/>
    <dgm:cxn modelId="{6F93AFEE-BA8C-4C6E-9FB2-9F20F2FBAA4A}" type="presParOf" srcId="{D16F7755-5591-4C9D-90B8-6975E0DCB357}" destId="{173D7F1C-6061-40B3-8C2D-61FEDA5B07D9}" srcOrd="2" destOrd="0" presId="urn:microsoft.com/office/officeart/2005/8/layout/hList3"/>
    <dgm:cxn modelId="{59740F96-371B-4653-828C-384A846208FE}" type="presParOf" srcId="{4B39F651-5E42-4131-A8E2-353A8C2DDECC}" destId="{2DF5364E-D60D-4D0E-8700-DF7ED726E0F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D0DD3D-99AC-4DFA-AC5C-8A1EA455A13A}" type="doc">
      <dgm:prSet loTypeId="urn:microsoft.com/office/officeart/2005/8/layout/hierarchy3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6B6CF748-D425-47EB-B746-B7FAF4F6B683}">
      <dgm:prSet phldrT="[Текст]" custT="1"/>
      <dgm:spPr/>
      <dgm:t>
        <a:bodyPr/>
        <a:lstStyle/>
        <a:p>
          <a:r>
            <a:rPr lang="ru-RU" sz="3600" dirty="0" smtClean="0"/>
            <a:t>Рекомендации  по организации работы групп</a:t>
          </a:r>
          <a:endParaRPr lang="ru-RU" sz="3600" dirty="0"/>
        </a:p>
      </dgm:t>
    </dgm:pt>
    <dgm:pt modelId="{0DC31208-4EC8-4F0E-B44D-1F398F51E393}" type="parTrans" cxnId="{A26A8125-34BD-40E6-90C1-C94920ED9644}">
      <dgm:prSet/>
      <dgm:spPr/>
      <dgm:t>
        <a:bodyPr/>
        <a:lstStyle/>
        <a:p>
          <a:endParaRPr lang="ru-RU"/>
        </a:p>
      </dgm:t>
    </dgm:pt>
    <dgm:pt modelId="{F3BD7AFE-A18E-4348-A5DA-4EF298E26A23}" type="sibTrans" cxnId="{A26A8125-34BD-40E6-90C1-C94920ED9644}">
      <dgm:prSet/>
      <dgm:spPr/>
      <dgm:t>
        <a:bodyPr/>
        <a:lstStyle/>
        <a:p>
          <a:endParaRPr lang="ru-RU"/>
        </a:p>
      </dgm:t>
    </dgm:pt>
    <dgm:pt modelId="{90C86D5F-ED88-4C6D-958A-0E14A4C29B10}">
      <dgm:prSet phldrT="[Текст]"/>
      <dgm:spPr/>
      <dgm:t>
        <a:bodyPr/>
        <a:lstStyle/>
        <a:p>
          <a:r>
            <a:rPr lang="ru-RU" dirty="0" smtClean="0"/>
            <a:t>Группы составляются по списку в журнале: первые 5 человек в списке – первая группа, вторые 5 человек в списке – вторая группа и т.д. </a:t>
          </a:r>
          <a:endParaRPr lang="ru-RU" dirty="0"/>
        </a:p>
      </dgm:t>
    </dgm:pt>
    <dgm:pt modelId="{1B96E548-A770-40BB-A187-B25718FDB233}" type="parTrans" cxnId="{9DE62F1F-513B-4DD0-A454-EEDE1234927B}">
      <dgm:prSet/>
      <dgm:spPr/>
      <dgm:t>
        <a:bodyPr/>
        <a:lstStyle/>
        <a:p>
          <a:endParaRPr lang="ru-RU"/>
        </a:p>
      </dgm:t>
    </dgm:pt>
    <dgm:pt modelId="{51E1445C-435C-45EB-9D2B-46C614C78A58}" type="sibTrans" cxnId="{9DE62F1F-513B-4DD0-A454-EEDE1234927B}">
      <dgm:prSet/>
      <dgm:spPr/>
      <dgm:t>
        <a:bodyPr/>
        <a:lstStyle/>
        <a:p>
          <a:endParaRPr lang="ru-RU"/>
        </a:p>
      </dgm:t>
    </dgm:pt>
    <dgm:pt modelId="{F5639843-FB54-4F72-BBC4-C89D90D9D5CC}" type="pres">
      <dgm:prSet presAssocID="{30D0DD3D-99AC-4DFA-AC5C-8A1EA455A1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DEC672C-B5D1-416A-9DF2-D3A2620094CD}" type="pres">
      <dgm:prSet presAssocID="{6B6CF748-D425-47EB-B746-B7FAF4F6B683}" presName="root" presStyleCnt="0"/>
      <dgm:spPr/>
    </dgm:pt>
    <dgm:pt modelId="{BCEB83E1-0015-4644-819D-12421BDF7078}" type="pres">
      <dgm:prSet presAssocID="{6B6CF748-D425-47EB-B746-B7FAF4F6B683}" presName="rootComposite" presStyleCnt="0"/>
      <dgm:spPr/>
    </dgm:pt>
    <dgm:pt modelId="{2ED0C9BB-1CB9-4568-9263-31539D384463}" type="pres">
      <dgm:prSet presAssocID="{6B6CF748-D425-47EB-B746-B7FAF4F6B683}" presName="rootText" presStyleLbl="node1" presStyleIdx="0" presStyleCnt="1" custScaleY="49927"/>
      <dgm:spPr/>
      <dgm:t>
        <a:bodyPr/>
        <a:lstStyle/>
        <a:p>
          <a:endParaRPr lang="ru-RU"/>
        </a:p>
      </dgm:t>
    </dgm:pt>
    <dgm:pt modelId="{7386EAB7-F237-42D3-946B-EB20B11E89A5}" type="pres">
      <dgm:prSet presAssocID="{6B6CF748-D425-47EB-B746-B7FAF4F6B683}" presName="rootConnector" presStyleLbl="node1" presStyleIdx="0" presStyleCnt="1"/>
      <dgm:spPr/>
    </dgm:pt>
    <dgm:pt modelId="{9F0F58B2-D74F-47F1-9236-C39845E81FB6}" type="pres">
      <dgm:prSet presAssocID="{6B6CF748-D425-47EB-B746-B7FAF4F6B683}" presName="childShape" presStyleCnt="0"/>
      <dgm:spPr/>
    </dgm:pt>
    <dgm:pt modelId="{291373A5-0B0B-47CC-A4D1-1F6C6207D589}" type="pres">
      <dgm:prSet presAssocID="{1B96E548-A770-40BB-A187-B25718FDB233}" presName="Name13" presStyleLbl="parChTrans1D2" presStyleIdx="0" presStyleCnt="1"/>
      <dgm:spPr/>
    </dgm:pt>
    <dgm:pt modelId="{BFF99D1E-C990-4BB1-92D3-70A110F836D2}" type="pres">
      <dgm:prSet presAssocID="{90C86D5F-ED88-4C6D-958A-0E14A4C29B10}" presName="childText" presStyleLbl="bgAcc1" presStyleIdx="0" presStyleCnt="1" custScaleX="1305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D9FD84-8A06-4C07-B1DE-81A314AEC35A}" type="presOf" srcId="{1B96E548-A770-40BB-A187-B25718FDB233}" destId="{291373A5-0B0B-47CC-A4D1-1F6C6207D589}" srcOrd="0" destOrd="0" presId="urn:microsoft.com/office/officeart/2005/8/layout/hierarchy3"/>
    <dgm:cxn modelId="{A26A8125-34BD-40E6-90C1-C94920ED9644}" srcId="{30D0DD3D-99AC-4DFA-AC5C-8A1EA455A13A}" destId="{6B6CF748-D425-47EB-B746-B7FAF4F6B683}" srcOrd="0" destOrd="0" parTransId="{0DC31208-4EC8-4F0E-B44D-1F398F51E393}" sibTransId="{F3BD7AFE-A18E-4348-A5DA-4EF298E26A23}"/>
    <dgm:cxn modelId="{6EDEA011-35CB-4C79-9702-EC8CF14A5C72}" type="presOf" srcId="{90C86D5F-ED88-4C6D-958A-0E14A4C29B10}" destId="{BFF99D1E-C990-4BB1-92D3-70A110F836D2}" srcOrd="0" destOrd="0" presId="urn:microsoft.com/office/officeart/2005/8/layout/hierarchy3"/>
    <dgm:cxn modelId="{708BC55B-7BB0-4836-B17F-F33E6423AFCE}" type="presOf" srcId="{6B6CF748-D425-47EB-B746-B7FAF4F6B683}" destId="{2ED0C9BB-1CB9-4568-9263-31539D384463}" srcOrd="0" destOrd="0" presId="urn:microsoft.com/office/officeart/2005/8/layout/hierarchy3"/>
    <dgm:cxn modelId="{2E2237E2-5070-463D-B3DF-0B562AEB2845}" type="presOf" srcId="{6B6CF748-D425-47EB-B746-B7FAF4F6B683}" destId="{7386EAB7-F237-42D3-946B-EB20B11E89A5}" srcOrd="1" destOrd="0" presId="urn:microsoft.com/office/officeart/2005/8/layout/hierarchy3"/>
    <dgm:cxn modelId="{AFFEB77E-0D47-4F60-87F3-9AE9E3C830EC}" type="presOf" srcId="{30D0DD3D-99AC-4DFA-AC5C-8A1EA455A13A}" destId="{F5639843-FB54-4F72-BBC4-C89D90D9D5CC}" srcOrd="0" destOrd="0" presId="urn:microsoft.com/office/officeart/2005/8/layout/hierarchy3"/>
    <dgm:cxn modelId="{9DE62F1F-513B-4DD0-A454-EEDE1234927B}" srcId="{6B6CF748-D425-47EB-B746-B7FAF4F6B683}" destId="{90C86D5F-ED88-4C6D-958A-0E14A4C29B10}" srcOrd="0" destOrd="0" parTransId="{1B96E548-A770-40BB-A187-B25718FDB233}" sibTransId="{51E1445C-435C-45EB-9D2B-46C614C78A58}"/>
    <dgm:cxn modelId="{6436602B-703C-41BF-A884-49DAB16CAF71}" type="presParOf" srcId="{F5639843-FB54-4F72-BBC4-C89D90D9D5CC}" destId="{3DEC672C-B5D1-416A-9DF2-D3A2620094CD}" srcOrd="0" destOrd="0" presId="urn:microsoft.com/office/officeart/2005/8/layout/hierarchy3"/>
    <dgm:cxn modelId="{04BEFE56-498C-4235-B0D5-D958B869B6C9}" type="presParOf" srcId="{3DEC672C-B5D1-416A-9DF2-D3A2620094CD}" destId="{BCEB83E1-0015-4644-819D-12421BDF7078}" srcOrd="0" destOrd="0" presId="urn:microsoft.com/office/officeart/2005/8/layout/hierarchy3"/>
    <dgm:cxn modelId="{B4782A79-BB6E-474D-8741-E89788160878}" type="presParOf" srcId="{BCEB83E1-0015-4644-819D-12421BDF7078}" destId="{2ED0C9BB-1CB9-4568-9263-31539D384463}" srcOrd="0" destOrd="0" presId="urn:microsoft.com/office/officeart/2005/8/layout/hierarchy3"/>
    <dgm:cxn modelId="{A3A4A0A3-A897-4C21-B5DF-79CB0CD88621}" type="presParOf" srcId="{BCEB83E1-0015-4644-819D-12421BDF7078}" destId="{7386EAB7-F237-42D3-946B-EB20B11E89A5}" srcOrd="1" destOrd="0" presId="urn:microsoft.com/office/officeart/2005/8/layout/hierarchy3"/>
    <dgm:cxn modelId="{7B1622B1-AF7B-43A1-9360-7C3E1E618CC2}" type="presParOf" srcId="{3DEC672C-B5D1-416A-9DF2-D3A2620094CD}" destId="{9F0F58B2-D74F-47F1-9236-C39845E81FB6}" srcOrd="1" destOrd="0" presId="urn:microsoft.com/office/officeart/2005/8/layout/hierarchy3"/>
    <dgm:cxn modelId="{1F6BD3DD-C96E-4B72-8468-3EE8D22DB649}" type="presParOf" srcId="{9F0F58B2-D74F-47F1-9236-C39845E81FB6}" destId="{291373A5-0B0B-47CC-A4D1-1F6C6207D589}" srcOrd="0" destOrd="0" presId="urn:microsoft.com/office/officeart/2005/8/layout/hierarchy3"/>
    <dgm:cxn modelId="{18F4DD52-4C7F-4272-986C-47EE910694EC}" type="presParOf" srcId="{9F0F58B2-D74F-47F1-9236-C39845E81FB6}" destId="{BFF99D1E-C990-4BB1-92D3-70A110F836D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BD41DF-86BF-494F-823D-45F8A22E15F5}">
      <dsp:nvSpPr>
        <dsp:cNvPr id="0" name=""/>
        <dsp:cNvSpPr/>
      </dsp:nvSpPr>
      <dsp:spPr>
        <a:xfrm>
          <a:off x="0" y="102867"/>
          <a:ext cx="7772400" cy="29975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b="1" kern="1200" dirty="0" smtClean="0"/>
            <a:t>«Технология оценки достижения метапредметных результатов в рамках предметной области «Химия»</a:t>
          </a:r>
          <a:endParaRPr lang="ru-RU" sz="4200" kern="1200" dirty="0"/>
        </a:p>
      </dsp:txBody>
      <dsp:txXfrm>
        <a:off x="0" y="102867"/>
        <a:ext cx="7772400" cy="29975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7A683A-A4ED-490A-9008-0ED59BA08DAD}">
      <dsp:nvSpPr>
        <dsp:cNvPr id="0" name=""/>
        <dsp:cNvSpPr/>
      </dsp:nvSpPr>
      <dsp:spPr>
        <a:xfrm rot="16200000">
          <a:off x="-1941977" y="2884937"/>
          <a:ext cx="4402009" cy="394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8017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информационные ресурсы</a:t>
          </a:r>
          <a:endParaRPr lang="ru-RU" sz="2700" kern="1200" dirty="0"/>
        </a:p>
      </dsp:txBody>
      <dsp:txXfrm rot="16200000">
        <a:off x="-1941977" y="2884937"/>
        <a:ext cx="4402009" cy="394602"/>
      </dsp:txXfrm>
    </dsp:sp>
    <dsp:sp modelId="{E99F7577-BED7-4514-93E8-33DAE1014240}">
      <dsp:nvSpPr>
        <dsp:cNvPr id="0" name=""/>
        <dsp:cNvSpPr/>
      </dsp:nvSpPr>
      <dsp:spPr>
        <a:xfrm>
          <a:off x="428633" y="857242"/>
          <a:ext cx="2298342" cy="440200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348017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короткие тексты,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книги,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 статьи,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энциклопедии,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энциклопедические словари и т.п.;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иллюстрации;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интересные факты «А знаете ли вы …».</a:t>
          </a:r>
          <a:endParaRPr lang="ru-RU" sz="1800" kern="1200" dirty="0"/>
        </a:p>
      </dsp:txBody>
      <dsp:txXfrm>
        <a:off x="428633" y="857242"/>
        <a:ext cx="2298342" cy="4402009"/>
      </dsp:txXfrm>
    </dsp:sp>
    <dsp:sp modelId="{69E3F40B-DC69-4F14-A1A7-BCA87FE8E3B3}">
      <dsp:nvSpPr>
        <dsp:cNvPr id="0" name=""/>
        <dsp:cNvSpPr/>
      </dsp:nvSpPr>
      <dsp:spPr>
        <a:xfrm>
          <a:off x="61726" y="360358"/>
          <a:ext cx="789204" cy="789204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F7D7A8D-9C21-4C3D-950F-9CD70343330F}">
      <dsp:nvSpPr>
        <dsp:cNvPr id="0" name=""/>
        <dsp:cNvSpPr/>
      </dsp:nvSpPr>
      <dsp:spPr>
        <a:xfrm rot="16200000">
          <a:off x="1083514" y="2884937"/>
          <a:ext cx="4402009" cy="394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8017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инструменты и средства</a:t>
          </a:r>
          <a:endParaRPr lang="ru-RU" sz="2700" kern="1200" dirty="0"/>
        </a:p>
      </dsp:txBody>
      <dsp:txXfrm rot="16200000">
        <a:off x="1083514" y="2884937"/>
        <a:ext cx="4402009" cy="394602"/>
      </dsp:txXfrm>
    </dsp:sp>
    <dsp:sp modelId="{A7979600-9955-45FC-9DB9-66DB646DDC90}">
      <dsp:nvSpPr>
        <dsp:cNvPr id="0" name=""/>
        <dsp:cNvSpPr/>
      </dsp:nvSpPr>
      <dsp:spPr>
        <a:xfrm>
          <a:off x="3500463" y="857242"/>
          <a:ext cx="2374310" cy="440200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348017" rIns="184912" bIns="184912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пять компьютеров,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принтер,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проектор,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 экран (или интерактивная доска),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магнитная доска с держателями</a:t>
          </a:r>
          <a:endParaRPr lang="ru-RU" sz="2000" kern="1200" dirty="0"/>
        </a:p>
      </dsp:txBody>
      <dsp:txXfrm>
        <a:off x="3500463" y="857242"/>
        <a:ext cx="2374310" cy="4402009"/>
      </dsp:txXfrm>
    </dsp:sp>
    <dsp:sp modelId="{CE7A4BA2-5D93-45C6-95D3-C35372814531}">
      <dsp:nvSpPr>
        <dsp:cNvPr id="0" name=""/>
        <dsp:cNvSpPr/>
      </dsp:nvSpPr>
      <dsp:spPr>
        <a:xfrm>
          <a:off x="3087218" y="360358"/>
          <a:ext cx="789204" cy="789204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B3860B6-69AF-4CE5-9F72-3762AF2CC34B}">
      <dsp:nvSpPr>
        <dsp:cNvPr id="0" name=""/>
        <dsp:cNvSpPr/>
      </dsp:nvSpPr>
      <dsp:spPr>
        <a:xfrm rot="16200000">
          <a:off x="4146990" y="2884937"/>
          <a:ext cx="4402009" cy="394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8017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материалы</a:t>
          </a:r>
          <a:endParaRPr lang="ru-RU" sz="2700" kern="1200" dirty="0"/>
        </a:p>
      </dsp:txBody>
      <dsp:txXfrm rot="16200000">
        <a:off x="4146990" y="2884937"/>
        <a:ext cx="4402009" cy="394602"/>
      </dsp:txXfrm>
    </dsp:sp>
    <dsp:sp modelId="{5E86A66A-C736-4D22-9CB8-E72716F37FA8}">
      <dsp:nvSpPr>
        <dsp:cNvPr id="0" name=""/>
        <dsp:cNvSpPr/>
      </dsp:nvSpPr>
      <dsp:spPr>
        <a:xfrm>
          <a:off x="6545296" y="881233"/>
          <a:ext cx="1965537" cy="440200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348017" rIns="184912" bIns="184912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листы ватмана,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белая и цветная бумага форматом А4,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 клей,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клейкая лента,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закладки для книг,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стикеры</a:t>
          </a:r>
          <a:endParaRPr lang="ru-RU" sz="2000" kern="1200" dirty="0"/>
        </a:p>
      </dsp:txBody>
      <dsp:txXfrm>
        <a:off x="6545296" y="881233"/>
        <a:ext cx="1965537" cy="4402009"/>
      </dsp:txXfrm>
    </dsp:sp>
    <dsp:sp modelId="{1653BD1F-A2F2-4B49-B11E-D47CB8407E9C}">
      <dsp:nvSpPr>
        <dsp:cNvPr id="0" name=""/>
        <dsp:cNvSpPr/>
      </dsp:nvSpPr>
      <dsp:spPr>
        <a:xfrm>
          <a:off x="6150694" y="360358"/>
          <a:ext cx="789204" cy="789204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7F3DAC-EF7A-4833-9E67-046D9D9BDE82}">
      <dsp:nvSpPr>
        <dsp:cNvPr id="0" name=""/>
        <dsp:cNvSpPr/>
      </dsp:nvSpPr>
      <dsp:spPr>
        <a:xfrm>
          <a:off x="0" y="407426"/>
          <a:ext cx="8229600" cy="1346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i="0" u="sng" kern="1200" dirty="0" smtClean="0"/>
            <a:t>Функции учителя: </a:t>
          </a:r>
          <a:r>
            <a:rPr lang="ru-RU" sz="1900" kern="1200" dirty="0" smtClean="0"/>
            <a:t>поддержка организованного проведения урока и оказание необходимых консультаций и помощи детям, в том числе – по организации их деятельности;</a:t>
          </a:r>
          <a:endParaRPr lang="ru-RU" sz="1900" i="0" u="sng" kern="1200" dirty="0"/>
        </a:p>
      </dsp:txBody>
      <dsp:txXfrm>
        <a:off x="0" y="407426"/>
        <a:ext cx="8229600" cy="1346625"/>
      </dsp:txXfrm>
    </dsp:sp>
    <dsp:sp modelId="{D35815C3-9ADA-45DD-B2DE-AEBA11B4C407}">
      <dsp:nvSpPr>
        <dsp:cNvPr id="0" name=""/>
        <dsp:cNvSpPr/>
      </dsp:nvSpPr>
      <dsp:spPr>
        <a:xfrm>
          <a:off x="411480" y="126986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Учитель</a:t>
          </a:r>
          <a:endParaRPr lang="ru-RU" sz="1900" kern="1200" dirty="0"/>
        </a:p>
      </dsp:txBody>
      <dsp:txXfrm>
        <a:off x="411480" y="126986"/>
        <a:ext cx="5760720" cy="560880"/>
      </dsp:txXfrm>
    </dsp:sp>
    <dsp:sp modelId="{2B93D64F-8970-4FD9-A39A-7012A335AA05}">
      <dsp:nvSpPr>
        <dsp:cNvPr id="0" name=""/>
        <dsp:cNvSpPr/>
      </dsp:nvSpPr>
      <dsp:spPr>
        <a:xfrm>
          <a:off x="0" y="2137092"/>
          <a:ext cx="8229600" cy="1615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i="0" u="sng" kern="1200" dirty="0" smtClean="0"/>
            <a:t>Функции педагога - организатора</a:t>
          </a:r>
          <a:r>
            <a:rPr lang="ru-RU" sz="1900" i="1" kern="1200" dirty="0" smtClean="0"/>
            <a:t>: </a:t>
          </a:r>
          <a:r>
            <a:rPr lang="ru-RU" sz="1900" kern="1200" dirty="0" smtClean="0"/>
            <a:t>проведение инструктажа наблюдателей по заполнению карты наблюдений, включая совместное пробное заполнение карты наблюдений по ситуациям описанным психологом,</a:t>
          </a:r>
          <a:endParaRPr lang="ru-RU" sz="1900" kern="1200" dirty="0"/>
        </a:p>
      </dsp:txBody>
      <dsp:txXfrm>
        <a:off x="0" y="2137092"/>
        <a:ext cx="8229600" cy="1615950"/>
      </dsp:txXfrm>
    </dsp:sp>
    <dsp:sp modelId="{50E15AD5-6DE1-4DEF-A7D6-0175FAF0C96D}">
      <dsp:nvSpPr>
        <dsp:cNvPr id="0" name=""/>
        <dsp:cNvSpPr/>
      </dsp:nvSpPr>
      <dsp:spPr>
        <a:xfrm>
          <a:off x="411480" y="1856652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Педагог-организатор</a:t>
          </a:r>
          <a:endParaRPr lang="ru-RU" sz="1900" kern="1200" dirty="0"/>
        </a:p>
      </dsp:txBody>
      <dsp:txXfrm>
        <a:off x="411480" y="1856652"/>
        <a:ext cx="5760720" cy="560880"/>
      </dsp:txXfrm>
    </dsp:sp>
    <dsp:sp modelId="{E172C1E8-2B3C-47B2-8E94-EDF0AB9BEADB}">
      <dsp:nvSpPr>
        <dsp:cNvPr id="0" name=""/>
        <dsp:cNvSpPr/>
      </dsp:nvSpPr>
      <dsp:spPr>
        <a:xfrm>
          <a:off x="0" y="4136082"/>
          <a:ext cx="8229600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u="sng" kern="1200" dirty="0" smtClean="0"/>
            <a:t>Функции наблюдателей</a:t>
          </a:r>
          <a:r>
            <a:rPr lang="ru-RU" sz="1900" kern="1200" dirty="0" smtClean="0"/>
            <a:t>: заполнение листов наблюдений за работой групп.</a:t>
          </a:r>
          <a:endParaRPr lang="ru-RU" sz="1900" kern="1200" dirty="0"/>
        </a:p>
      </dsp:txBody>
      <dsp:txXfrm>
        <a:off x="0" y="4136082"/>
        <a:ext cx="8229600" cy="1077300"/>
      </dsp:txXfrm>
    </dsp:sp>
    <dsp:sp modelId="{72B48054-43E3-45EE-948A-B0F445A50880}">
      <dsp:nvSpPr>
        <dsp:cNvPr id="0" name=""/>
        <dsp:cNvSpPr/>
      </dsp:nvSpPr>
      <dsp:spPr>
        <a:xfrm>
          <a:off x="411480" y="3855642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Наблюдатели</a:t>
          </a:r>
          <a:endParaRPr lang="ru-RU" sz="1900" kern="1200" dirty="0"/>
        </a:p>
      </dsp:txBody>
      <dsp:txXfrm>
        <a:off x="411480" y="3855642"/>
        <a:ext cx="5760720" cy="5608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4A179B-FF4F-46CC-BDF3-4F1ECD077F69}">
      <dsp:nvSpPr>
        <dsp:cNvPr id="0" name=""/>
        <dsp:cNvSpPr/>
      </dsp:nvSpPr>
      <dsp:spPr>
        <a:xfrm>
          <a:off x="3292304" y="1284077"/>
          <a:ext cx="1644991" cy="164519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C8D9650-AB69-443D-B589-5BFC412B070E}">
      <dsp:nvSpPr>
        <dsp:cNvPr id="0" name=""/>
        <dsp:cNvSpPr/>
      </dsp:nvSpPr>
      <dsp:spPr>
        <a:xfrm>
          <a:off x="3172357" y="0"/>
          <a:ext cx="1884885" cy="100870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Текст  задания</a:t>
          </a:r>
          <a:endParaRPr lang="ru-RU" sz="1700" kern="1200" dirty="0"/>
        </a:p>
      </dsp:txBody>
      <dsp:txXfrm>
        <a:off x="3172357" y="0"/>
        <a:ext cx="1884885" cy="1008702"/>
      </dsp:txXfrm>
    </dsp:sp>
    <dsp:sp modelId="{4D70B020-D21E-4D22-8B4D-2B5BD0E32DC9}">
      <dsp:nvSpPr>
        <dsp:cNvPr id="0" name=""/>
        <dsp:cNvSpPr/>
      </dsp:nvSpPr>
      <dsp:spPr>
        <a:xfrm>
          <a:off x="3774835" y="1516079"/>
          <a:ext cx="1644991" cy="164519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236A9B2-7BDE-44AF-A31A-49964CB627B8}">
      <dsp:nvSpPr>
        <dsp:cNvPr id="0" name=""/>
        <dsp:cNvSpPr/>
      </dsp:nvSpPr>
      <dsp:spPr>
        <a:xfrm>
          <a:off x="5622708" y="958266"/>
          <a:ext cx="1782073" cy="11095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hlinkClick xmlns:r="http://schemas.openxmlformats.org/officeDocument/2006/relationships" r:id="" action="ppaction://hlinksldjump"/>
            </a:rPr>
            <a:t>Лист   планирования и продвижения по заданию</a:t>
          </a:r>
          <a:endParaRPr lang="ru-RU" sz="1700" kern="1200" dirty="0"/>
        </a:p>
      </dsp:txBody>
      <dsp:txXfrm>
        <a:off x="5622708" y="958266"/>
        <a:ext cx="1782073" cy="1109572"/>
      </dsp:txXfrm>
    </dsp:sp>
    <dsp:sp modelId="{4F23497F-F7D3-4F6C-8607-1BE5E4303BC3}">
      <dsp:nvSpPr>
        <dsp:cNvPr id="0" name=""/>
        <dsp:cNvSpPr/>
      </dsp:nvSpPr>
      <dsp:spPr>
        <a:xfrm>
          <a:off x="3893411" y="2038082"/>
          <a:ext cx="1644991" cy="164519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59F0B80-3FE1-4CF7-AC06-7F9F9BFBD87C}">
      <dsp:nvSpPr>
        <dsp:cNvPr id="0" name=""/>
        <dsp:cNvSpPr/>
      </dsp:nvSpPr>
      <dsp:spPr>
        <a:xfrm>
          <a:off x="5794061" y="2370449"/>
          <a:ext cx="1747803" cy="118522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hlinkClick xmlns:r="http://schemas.openxmlformats.org/officeDocument/2006/relationships" r:id="" action="ppaction://hlinksldjump"/>
            </a:rPr>
            <a:t>Лист  самооценки</a:t>
          </a:r>
          <a:endParaRPr lang="ru-RU" sz="1700" kern="1200" dirty="0" smtClean="0"/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hlinkClick xmlns:r="http://schemas.openxmlformats.org/officeDocument/2006/relationships" r:id="" action="ppaction://hlinksldjump"/>
            </a:rPr>
            <a:t>Лист  наблюдения</a:t>
          </a:r>
          <a:endParaRPr lang="ru-RU" sz="1700" kern="1200" dirty="0"/>
        </a:p>
      </dsp:txBody>
      <dsp:txXfrm>
        <a:off x="5794061" y="2370449"/>
        <a:ext cx="1747803" cy="1185224"/>
      </dsp:txXfrm>
    </dsp:sp>
    <dsp:sp modelId="{DC5DD83D-E401-4BA6-993B-28164D67CD7F}">
      <dsp:nvSpPr>
        <dsp:cNvPr id="0" name=""/>
        <dsp:cNvSpPr/>
      </dsp:nvSpPr>
      <dsp:spPr>
        <a:xfrm>
          <a:off x="3559615" y="2456693"/>
          <a:ext cx="1644991" cy="164519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4FC5DFA-A280-41AA-9DD6-EB7BF4E84FF0}">
      <dsp:nvSpPr>
        <dsp:cNvPr id="0" name=""/>
        <dsp:cNvSpPr/>
      </dsp:nvSpPr>
      <dsp:spPr>
        <a:xfrm>
          <a:off x="5040107" y="3959155"/>
          <a:ext cx="1884885" cy="108435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hlinkClick xmlns:r="http://schemas.openxmlformats.org/officeDocument/2006/relationships" r:id="" action="ppaction://hlinksldjump"/>
            </a:rPr>
            <a:t>Сценарий  проведения занятия</a:t>
          </a:r>
          <a:endParaRPr lang="ru-RU" sz="1700" kern="1200" dirty="0"/>
        </a:p>
      </dsp:txBody>
      <dsp:txXfrm>
        <a:off x="5040107" y="3959155"/>
        <a:ext cx="1884885" cy="1084354"/>
      </dsp:txXfrm>
    </dsp:sp>
    <dsp:sp modelId="{28F171F8-9DEB-4852-8E4B-80936D7CCE8B}">
      <dsp:nvSpPr>
        <dsp:cNvPr id="0" name=""/>
        <dsp:cNvSpPr/>
      </dsp:nvSpPr>
      <dsp:spPr>
        <a:xfrm>
          <a:off x="3024993" y="2456693"/>
          <a:ext cx="1644991" cy="164519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28554F1-88CA-433E-89EA-E33DBF2CFB98}">
      <dsp:nvSpPr>
        <dsp:cNvPr id="0" name=""/>
        <dsp:cNvSpPr/>
      </dsp:nvSpPr>
      <dsp:spPr>
        <a:xfrm>
          <a:off x="1304606" y="3959155"/>
          <a:ext cx="1884885" cy="108435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hlinkClick xmlns:r="http://schemas.openxmlformats.org/officeDocument/2006/relationships" r:id="" action="ppaction://hlinksldjump"/>
            </a:rPr>
            <a:t>Рекомендации  по организации работы групп</a:t>
          </a:r>
          <a:endParaRPr lang="ru-RU" sz="1700" kern="1200" dirty="0"/>
        </a:p>
      </dsp:txBody>
      <dsp:txXfrm>
        <a:off x="1304606" y="3959155"/>
        <a:ext cx="1884885" cy="1084354"/>
      </dsp:txXfrm>
    </dsp:sp>
    <dsp:sp modelId="{96CDBA4C-9089-43CC-8BFB-1D42D1A29468}">
      <dsp:nvSpPr>
        <dsp:cNvPr id="0" name=""/>
        <dsp:cNvSpPr/>
      </dsp:nvSpPr>
      <dsp:spPr>
        <a:xfrm>
          <a:off x="2691197" y="2038082"/>
          <a:ext cx="1644991" cy="164519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47C662D-929F-47AF-AD5A-C9EC244AB941}">
      <dsp:nvSpPr>
        <dsp:cNvPr id="0" name=""/>
        <dsp:cNvSpPr/>
      </dsp:nvSpPr>
      <dsp:spPr>
        <a:xfrm>
          <a:off x="687734" y="2370449"/>
          <a:ext cx="1747803" cy="118522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Памятка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Отчет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687734" y="2370449"/>
        <a:ext cx="1747803" cy="1185224"/>
      </dsp:txXfrm>
    </dsp:sp>
    <dsp:sp modelId="{868C4F29-7B0B-4669-9AA0-9EB61866038F}">
      <dsp:nvSpPr>
        <dsp:cNvPr id="0" name=""/>
        <dsp:cNvSpPr/>
      </dsp:nvSpPr>
      <dsp:spPr>
        <a:xfrm>
          <a:off x="2809773" y="1516079"/>
          <a:ext cx="1644991" cy="164519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1DD68F8-3075-48C8-BD06-272AF642B945}">
      <dsp:nvSpPr>
        <dsp:cNvPr id="0" name=""/>
        <dsp:cNvSpPr/>
      </dsp:nvSpPr>
      <dsp:spPr>
        <a:xfrm>
          <a:off x="824817" y="958266"/>
          <a:ext cx="1782073" cy="11095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hlinkClick xmlns:r="http://schemas.openxmlformats.org/officeDocument/2006/relationships" r:id="" action="ppaction://hlinksldjump"/>
            </a:rPr>
            <a:t>Информационные  ресурсы для выполнения проекта</a:t>
          </a:r>
          <a:endParaRPr lang="ru-RU" sz="1700" kern="1200" dirty="0"/>
        </a:p>
      </dsp:txBody>
      <dsp:txXfrm>
        <a:off x="824817" y="958266"/>
        <a:ext cx="1782073" cy="110957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074CE5-5F54-454A-84AA-98B7A5C63B2C}">
      <dsp:nvSpPr>
        <dsp:cNvPr id="0" name=""/>
        <dsp:cNvSpPr/>
      </dsp:nvSpPr>
      <dsp:spPr>
        <a:xfrm>
          <a:off x="0" y="1107"/>
          <a:ext cx="7929618" cy="7076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1. обсуждение темы, формы представления результата;</a:t>
          </a:r>
          <a:endParaRPr lang="ru-RU" sz="2000" b="0" i="0" kern="1200" dirty="0"/>
        </a:p>
      </dsp:txBody>
      <dsp:txXfrm>
        <a:off x="0" y="1107"/>
        <a:ext cx="7929618" cy="707604"/>
      </dsp:txXfrm>
    </dsp:sp>
    <dsp:sp modelId="{C0BFFAF5-6475-4ADA-AC61-EA2FF8072166}">
      <dsp:nvSpPr>
        <dsp:cNvPr id="0" name=""/>
        <dsp:cNvSpPr/>
      </dsp:nvSpPr>
      <dsp:spPr>
        <a:xfrm>
          <a:off x="0" y="721537"/>
          <a:ext cx="7929618" cy="7076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2. составление плана работы (обучающиеся находят лист планирования);</a:t>
          </a:r>
          <a:endParaRPr lang="ru-RU" sz="2000" b="0" i="0" kern="1200" dirty="0"/>
        </a:p>
      </dsp:txBody>
      <dsp:txXfrm>
        <a:off x="0" y="721537"/>
        <a:ext cx="7929618" cy="707604"/>
      </dsp:txXfrm>
    </dsp:sp>
    <dsp:sp modelId="{06E1A9FE-45D2-4B01-95FF-50CCF1B1D35B}">
      <dsp:nvSpPr>
        <dsp:cNvPr id="0" name=""/>
        <dsp:cNvSpPr/>
      </dsp:nvSpPr>
      <dsp:spPr>
        <a:xfrm>
          <a:off x="0" y="1441966"/>
          <a:ext cx="7929618" cy="7076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3. выполнение задания;</a:t>
          </a:r>
          <a:endParaRPr lang="ru-RU" sz="2000" b="0" i="0" kern="1200" dirty="0"/>
        </a:p>
      </dsp:txBody>
      <dsp:txXfrm>
        <a:off x="0" y="1441966"/>
        <a:ext cx="7929618" cy="707604"/>
      </dsp:txXfrm>
    </dsp:sp>
    <dsp:sp modelId="{82D6C2FF-6E34-4963-A0D2-759942C5AAAD}">
      <dsp:nvSpPr>
        <dsp:cNvPr id="0" name=""/>
        <dsp:cNvSpPr/>
      </dsp:nvSpPr>
      <dsp:spPr>
        <a:xfrm>
          <a:off x="0" y="2162395"/>
          <a:ext cx="7929618" cy="7076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4. контроль за выполнением задания ( находят в листе столбец с отметкой о выполнении задания);</a:t>
          </a:r>
          <a:endParaRPr lang="ru-RU" sz="2000" b="0" i="0" kern="1200" dirty="0"/>
        </a:p>
      </dsp:txBody>
      <dsp:txXfrm>
        <a:off x="0" y="2162395"/>
        <a:ext cx="7929618" cy="707604"/>
      </dsp:txXfrm>
    </dsp:sp>
    <dsp:sp modelId="{8DD31046-8928-49B0-B525-4013E9B20448}">
      <dsp:nvSpPr>
        <dsp:cNvPr id="0" name=""/>
        <dsp:cNvSpPr/>
      </dsp:nvSpPr>
      <dsp:spPr>
        <a:xfrm>
          <a:off x="0" y="2882825"/>
          <a:ext cx="7929618" cy="7076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5. представление результатов;</a:t>
          </a:r>
          <a:endParaRPr lang="ru-RU" sz="2000" b="0" i="0" kern="1200" dirty="0"/>
        </a:p>
      </dsp:txBody>
      <dsp:txXfrm>
        <a:off x="0" y="2882825"/>
        <a:ext cx="7929618" cy="707604"/>
      </dsp:txXfrm>
    </dsp:sp>
    <dsp:sp modelId="{2F68A761-C6FE-4F5B-9147-B10FA4425952}">
      <dsp:nvSpPr>
        <dsp:cNvPr id="0" name=""/>
        <dsp:cNvSpPr/>
      </dsp:nvSpPr>
      <dsp:spPr>
        <a:xfrm>
          <a:off x="0" y="3603254"/>
          <a:ext cx="7929618" cy="7076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6. голосование за лучший проект;</a:t>
          </a:r>
          <a:endParaRPr lang="ru-RU" sz="2000" b="0" i="0" kern="1200" dirty="0"/>
        </a:p>
      </dsp:txBody>
      <dsp:txXfrm>
        <a:off x="0" y="3603254"/>
        <a:ext cx="7929618" cy="707604"/>
      </dsp:txXfrm>
    </dsp:sp>
    <dsp:sp modelId="{A8F0CA9D-77AE-41E6-BE94-A64360D2D925}">
      <dsp:nvSpPr>
        <dsp:cNvPr id="0" name=""/>
        <dsp:cNvSpPr/>
      </dsp:nvSpPr>
      <dsp:spPr>
        <a:xfrm>
          <a:off x="0" y="4323683"/>
          <a:ext cx="7929618" cy="7076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7. самооценка (обучающиеся находят лист самооценки);</a:t>
          </a:r>
          <a:endParaRPr lang="ru-RU" sz="2000" b="0" i="0" kern="1200" dirty="0"/>
        </a:p>
      </dsp:txBody>
      <dsp:txXfrm>
        <a:off x="0" y="4323683"/>
        <a:ext cx="7929618" cy="70760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189860-D9D2-4651-BAA9-FCDDBA4A3354}">
      <dsp:nvSpPr>
        <dsp:cNvPr id="0" name=""/>
        <dsp:cNvSpPr/>
      </dsp:nvSpPr>
      <dsp:spPr>
        <a:xfrm>
          <a:off x="0" y="0"/>
          <a:ext cx="7929618" cy="1800237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Информационные  ресурсы для выполнения проекта</a:t>
          </a:r>
          <a:endParaRPr lang="ru-RU" sz="5000" kern="1200" dirty="0"/>
        </a:p>
      </dsp:txBody>
      <dsp:txXfrm>
        <a:off x="0" y="0"/>
        <a:ext cx="7929618" cy="1800237"/>
      </dsp:txXfrm>
    </dsp:sp>
    <dsp:sp modelId="{4C9F62E7-607B-48FE-B78B-2D3467E726AB}">
      <dsp:nvSpPr>
        <dsp:cNvPr id="0" name=""/>
        <dsp:cNvSpPr/>
      </dsp:nvSpPr>
      <dsp:spPr>
        <a:xfrm>
          <a:off x="3871" y="1800237"/>
          <a:ext cx="2640624" cy="37804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тексты, книги, статьи, энциклопедии, энциклопедические словари и т.п.;</a:t>
          </a:r>
          <a:endParaRPr lang="ru-RU" sz="2200" kern="1200" dirty="0"/>
        </a:p>
      </dsp:txBody>
      <dsp:txXfrm>
        <a:off x="3871" y="1800237"/>
        <a:ext cx="2640624" cy="3780498"/>
      </dsp:txXfrm>
    </dsp:sp>
    <dsp:sp modelId="{A23A02AB-0454-4FE3-A1C3-59EA9E18598D}">
      <dsp:nvSpPr>
        <dsp:cNvPr id="0" name=""/>
        <dsp:cNvSpPr/>
      </dsp:nvSpPr>
      <dsp:spPr>
        <a:xfrm>
          <a:off x="2644496" y="1800237"/>
          <a:ext cx="2640624" cy="37804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иллюстрации;</a:t>
          </a:r>
          <a:endParaRPr lang="ru-RU" sz="2200" kern="1200" dirty="0"/>
        </a:p>
      </dsp:txBody>
      <dsp:txXfrm>
        <a:off x="2644496" y="1800237"/>
        <a:ext cx="2640624" cy="3780498"/>
      </dsp:txXfrm>
    </dsp:sp>
    <dsp:sp modelId="{173D7F1C-6061-40B3-8C2D-61FEDA5B07D9}">
      <dsp:nvSpPr>
        <dsp:cNvPr id="0" name=""/>
        <dsp:cNvSpPr/>
      </dsp:nvSpPr>
      <dsp:spPr>
        <a:xfrm>
          <a:off x="5285121" y="1800237"/>
          <a:ext cx="2640624" cy="37804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интересные факты «А знаете ли вы …».</a:t>
          </a:r>
          <a:endParaRPr lang="ru-RU" sz="2200" kern="1200" dirty="0"/>
        </a:p>
      </dsp:txBody>
      <dsp:txXfrm>
        <a:off x="5285121" y="1800237"/>
        <a:ext cx="2640624" cy="3780498"/>
      </dsp:txXfrm>
    </dsp:sp>
    <dsp:sp modelId="{2DF5364E-D60D-4D0E-8700-DF7ED726E0F3}">
      <dsp:nvSpPr>
        <dsp:cNvPr id="0" name=""/>
        <dsp:cNvSpPr/>
      </dsp:nvSpPr>
      <dsp:spPr>
        <a:xfrm>
          <a:off x="0" y="5580736"/>
          <a:ext cx="7929618" cy="420055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D0C9BB-1CB9-4568-9263-31539D384463}">
      <dsp:nvSpPr>
        <dsp:cNvPr id="0" name=""/>
        <dsp:cNvSpPr/>
      </dsp:nvSpPr>
      <dsp:spPr>
        <a:xfrm>
          <a:off x="3958" y="198470"/>
          <a:ext cx="6652105" cy="1660598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Рекомендации  по организации работы групп</a:t>
          </a:r>
          <a:endParaRPr lang="ru-RU" sz="3600" kern="1200" dirty="0"/>
        </a:p>
      </dsp:txBody>
      <dsp:txXfrm>
        <a:off x="3958" y="198470"/>
        <a:ext cx="6652105" cy="1660598"/>
      </dsp:txXfrm>
    </dsp:sp>
    <dsp:sp modelId="{291373A5-0B0B-47CC-A4D1-1F6C6207D589}">
      <dsp:nvSpPr>
        <dsp:cNvPr id="0" name=""/>
        <dsp:cNvSpPr/>
      </dsp:nvSpPr>
      <dsp:spPr>
        <a:xfrm>
          <a:off x="669168" y="1859069"/>
          <a:ext cx="665210" cy="2494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4539"/>
              </a:lnTo>
              <a:lnTo>
                <a:pt x="665210" y="2494539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99D1E-C990-4BB1-92D3-70A110F836D2}">
      <dsp:nvSpPr>
        <dsp:cNvPr id="0" name=""/>
        <dsp:cNvSpPr/>
      </dsp:nvSpPr>
      <dsp:spPr>
        <a:xfrm>
          <a:off x="1334379" y="2690582"/>
          <a:ext cx="6948470" cy="33260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Группы составляются по списку в журнале: первые 5 человек в списке – первая группа, вторые 5 человек в списке – вторая группа и т.д. </a:t>
          </a:r>
          <a:endParaRPr lang="ru-RU" sz="4200" kern="1200" dirty="0"/>
        </a:p>
      </dsp:txBody>
      <dsp:txXfrm>
        <a:off x="1334379" y="2690582"/>
        <a:ext cx="6948470" cy="3326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slide" Target="slide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685800" y="500043"/>
          <a:ext cx="7772400" cy="310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1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00188" y="4286250"/>
            <a:ext cx="6400800" cy="1752600"/>
          </a:xfrm>
        </p:spPr>
        <p:txBody>
          <a:bodyPr/>
          <a:lstStyle/>
          <a:p>
            <a:r>
              <a:rPr lang="ru-RU" sz="2400" b="1" smtClean="0">
                <a:solidFill>
                  <a:schemeClr val="tx1"/>
                </a:solidFill>
              </a:rPr>
              <a:t>Автор: Бударина Наталия Алексеевна, </a:t>
            </a:r>
          </a:p>
          <a:p>
            <a:r>
              <a:rPr lang="ru-RU" sz="2400" b="1" smtClean="0">
                <a:solidFill>
                  <a:schemeClr val="tx1"/>
                </a:solidFill>
              </a:rPr>
              <a:t>учитель химии,</a:t>
            </a:r>
          </a:p>
          <a:p>
            <a:r>
              <a:rPr lang="ru-RU" sz="2400" b="1" smtClean="0">
                <a:solidFill>
                  <a:schemeClr val="tx1"/>
                </a:solidFill>
              </a:rPr>
              <a:t>МБОУ Стрелецкая СОШ Тамбовского района</a:t>
            </a:r>
            <a:endParaRPr lang="ru-RU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57188" y="4929188"/>
            <a:ext cx="8429625" cy="1428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016" name="Rectangle 114"/>
          <p:cNvSpPr>
            <a:spLocks noChangeArrowheads="1"/>
          </p:cNvSpPr>
          <p:nvPr/>
        </p:nvSpPr>
        <p:spPr bwMode="auto">
          <a:xfrm>
            <a:off x="2500298" y="5715016"/>
            <a:ext cx="3571900" cy="71438"/>
          </a:xfrm>
          <a:prstGeom prst="rect">
            <a:avLst/>
          </a:prstGeom>
          <a:gradFill rotWithShape="1">
            <a:gsLst>
              <a:gs pos="0">
                <a:srgbClr val="D8D8D8">
                  <a:alpha val="0"/>
                </a:srgbClr>
              </a:gs>
              <a:gs pos="100000">
                <a:srgbClr val="D8D8D8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357188" y="192088"/>
            <a:ext cx="8429625" cy="51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 САМООЦЕНКИ </a:t>
            </a:r>
          </a:p>
          <a:p>
            <a:pPr algn="ctr" eaLnBrk="0" hangingPunct="0"/>
            <a:endParaRPr lang="ru-RU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Оцени работу своей группы. Отметь </a:t>
            </a: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вариант ответа, с которым ты согласен (согласна).</a:t>
            </a:r>
            <a:endParaRPr lang="ru-RU" b="1">
              <a:ea typeface="Calibri" pitchFamily="34" charset="0"/>
              <a:cs typeface="Times New Roman" pitchFamily="18" charset="0"/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1.Все ли члены группы принимали участие в работе над проектом?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А. Да, все работали одинаково.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Б. Нет, работал только один.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В. Кто-то работал больше, а кто-то меньше.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2.Дружно ли вы работали? Были ли ссоры?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А. Работали дружно, ссор не было.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Б. Работали дружно, спорили, но не ссорились.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В. Очень трудно было договариваться, не всегда получалось.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3.Тебе нравится результат работы группы?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А. Да, все получилось хорошо.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Б. Нравится, но можно было бы сделать лучше.</a:t>
            </a:r>
            <a:endParaRPr lang="ru-RU" b="1">
              <a:sym typeface="Symbol" pitchFamily="18" charset="2"/>
            </a:endParaRPr>
          </a:p>
          <a:p>
            <a:pPr eaLnBrk="0" hangingPunct="0">
              <a:buFont typeface="Symbol" pitchFamily="18" charset="2"/>
              <a:buChar char=""/>
            </a:pP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В. Нет, не нравится.</a:t>
            </a:r>
          </a:p>
          <a:p>
            <a:pPr eaLnBrk="0" hangingPunct="0">
              <a:buFont typeface="Symbol" pitchFamily="18" charset="2"/>
              <a:buChar char=""/>
            </a:pPr>
            <a:r>
              <a:rPr lang="ru-RU">
                <a:latin typeface="Times New Roman" pitchFamily="18" charset="0"/>
                <a:ea typeface="Calibri" pitchFamily="34" charset="0"/>
                <a:cs typeface="Calibri" pitchFamily="34" charset="0"/>
              </a:rPr>
              <a:t>Оцени свой вклад в работу группы. Отметь нужное место на линейке знаком X.</a:t>
            </a:r>
            <a:endParaRPr lang="ru-RU"/>
          </a:p>
          <a:p>
            <a:pPr eaLnBrk="0" hangingPunct="0">
              <a:buFont typeface="Symbol" pitchFamily="18" charset="2"/>
              <a:buChar char=""/>
            </a:pPr>
            <a:endParaRPr lang="ru-RU" sz="1100" b="1">
              <a:sym typeface="Symbol" pitchFamily="18" charset="2"/>
            </a:endParaRPr>
          </a:p>
          <a:p>
            <a:pPr eaLnBrk="0" hangingPunct="0"/>
            <a:endParaRPr lang="ru-RU" sz="1400" b="1">
              <a:latin typeface="Times New Roman" pitchFamily="18" charset="0"/>
              <a:ea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7175" name="Text Box 126"/>
          <p:cNvSpPr txBox="1">
            <a:spLocks noChangeArrowheads="1"/>
          </p:cNvSpPr>
          <p:nvPr/>
        </p:nvSpPr>
        <p:spPr bwMode="auto">
          <a:xfrm>
            <a:off x="6429375" y="5143500"/>
            <a:ext cx="2000250" cy="12160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сделал(а) очень много, без меня работа бы не получилась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76" name="Text Box 127"/>
          <p:cNvSpPr txBox="1">
            <a:spLocks noChangeArrowheads="1"/>
          </p:cNvSpPr>
          <p:nvPr/>
        </p:nvSpPr>
        <p:spPr bwMode="auto">
          <a:xfrm>
            <a:off x="571500" y="5072063"/>
            <a:ext cx="1571625" cy="1008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>
                <a:latin typeface="Times New Roman" pitchFamily="18" charset="0"/>
              </a:rPr>
              <a:t>Почти все сделали без меня</a:t>
            </a:r>
            <a:endParaRPr lang="ru-RU"/>
          </a:p>
        </p:txBody>
      </p:sp>
      <p:cxnSp>
        <p:nvCxnSpPr>
          <p:cNvPr id="7177" name="AutoShape 116"/>
          <p:cNvCxnSpPr>
            <a:cxnSpLocks noChangeShapeType="1"/>
          </p:cNvCxnSpPr>
          <p:nvPr/>
        </p:nvCxnSpPr>
        <p:spPr bwMode="auto">
          <a:xfrm>
            <a:off x="2500313" y="5572125"/>
            <a:ext cx="0" cy="3603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78" name="AutoShape 116"/>
          <p:cNvCxnSpPr>
            <a:cxnSpLocks noChangeShapeType="1"/>
          </p:cNvCxnSpPr>
          <p:nvPr/>
        </p:nvCxnSpPr>
        <p:spPr bwMode="auto">
          <a:xfrm>
            <a:off x="6072188" y="5572125"/>
            <a:ext cx="0" cy="3603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79" name="AutoShape 116"/>
          <p:cNvCxnSpPr>
            <a:cxnSpLocks noChangeShapeType="1"/>
          </p:cNvCxnSpPr>
          <p:nvPr/>
        </p:nvCxnSpPr>
        <p:spPr bwMode="auto">
          <a:xfrm>
            <a:off x="4286250" y="5572125"/>
            <a:ext cx="0" cy="36036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80" name="AutoShape 118"/>
          <p:cNvCxnSpPr>
            <a:cxnSpLocks noChangeShapeType="1"/>
          </p:cNvCxnSpPr>
          <p:nvPr/>
        </p:nvCxnSpPr>
        <p:spPr bwMode="auto">
          <a:xfrm>
            <a:off x="2857500" y="5643563"/>
            <a:ext cx="1588" cy="2476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81" name="AutoShape 118"/>
          <p:cNvCxnSpPr>
            <a:cxnSpLocks noChangeShapeType="1"/>
          </p:cNvCxnSpPr>
          <p:nvPr/>
        </p:nvCxnSpPr>
        <p:spPr bwMode="auto">
          <a:xfrm>
            <a:off x="3929063" y="5643563"/>
            <a:ext cx="1587" cy="2476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82" name="AutoShape 118"/>
          <p:cNvCxnSpPr>
            <a:cxnSpLocks noChangeShapeType="1"/>
          </p:cNvCxnSpPr>
          <p:nvPr/>
        </p:nvCxnSpPr>
        <p:spPr bwMode="auto">
          <a:xfrm>
            <a:off x="3571875" y="5643563"/>
            <a:ext cx="1588" cy="2476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83" name="AutoShape 118"/>
          <p:cNvCxnSpPr>
            <a:cxnSpLocks noChangeShapeType="1"/>
          </p:cNvCxnSpPr>
          <p:nvPr/>
        </p:nvCxnSpPr>
        <p:spPr bwMode="auto">
          <a:xfrm>
            <a:off x="3214688" y="5643563"/>
            <a:ext cx="1587" cy="2476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84" name="AutoShape 118"/>
          <p:cNvCxnSpPr>
            <a:cxnSpLocks noChangeShapeType="1"/>
          </p:cNvCxnSpPr>
          <p:nvPr/>
        </p:nvCxnSpPr>
        <p:spPr bwMode="auto">
          <a:xfrm>
            <a:off x="5715000" y="5643563"/>
            <a:ext cx="1588" cy="2476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85" name="AutoShape 118"/>
          <p:cNvCxnSpPr>
            <a:cxnSpLocks noChangeShapeType="1"/>
          </p:cNvCxnSpPr>
          <p:nvPr/>
        </p:nvCxnSpPr>
        <p:spPr bwMode="auto">
          <a:xfrm>
            <a:off x="4643438" y="5643563"/>
            <a:ext cx="1587" cy="2476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86" name="AutoShape 118"/>
          <p:cNvCxnSpPr>
            <a:cxnSpLocks noChangeShapeType="1"/>
          </p:cNvCxnSpPr>
          <p:nvPr/>
        </p:nvCxnSpPr>
        <p:spPr bwMode="auto">
          <a:xfrm>
            <a:off x="5000625" y="5643563"/>
            <a:ext cx="1588" cy="24765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187" name="AutoShape 118"/>
          <p:cNvCxnSpPr>
            <a:cxnSpLocks noChangeShapeType="1"/>
          </p:cNvCxnSpPr>
          <p:nvPr/>
        </p:nvCxnSpPr>
        <p:spPr bwMode="auto">
          <a:xfrm rot="5400000">
            <a:off x="5215732" y="5785644"/>
            <a:ext cx="285750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</p:cxnSp>
      <p:sp>
        <p:nvSpPr>
          <p:cNvPr id="18" name="Управляющая кнопка: назад 17">
            <a:hlinkClick r:id="" action="ppaction://hlinkshowjump?jump=lastslideviewed" highlightClick="1"/>
          </p:cNvPr>
          <p:cNvSpPr/>
          <p:nvPr/>
        </p:nvSpPr>
        <p:spPr>
          <a:xfrm>
            <a:off x="8215338" y="6215082"/>
            <a:ext cx="928662" cy="642918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9"/>
          <p:cNvSpPr>
            <a:spLocks noChangeArrowheads="1"/>
          </p:cNvSpPr>
          <p:nvPr/>
        </p:nvSpPr>
        <p:spPr bwMode="auto">
          <a:xfrm>
            <a:off x="571500" y="214313"/>
            <a:ext cx="8215313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Лист  наблюдения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71500" y="571500"/>
          <a:ext cx="8229600" cy="608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7586"/>
                <a:gridCol w="4872014"/>
              </a:tblGrid>
              <a:tr h="61445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/>
                        <a:t>Планирование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Отметки в карте наблюдений ставятся в начале занятия (впервые 10 - 15 минут)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1445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/>
                        <a:t>2.Распределение </a:t>
                      </a:r>
                      <a:r>
                        <a:rPr lang="ru-RU" sz="1400" dirty="0"/>
                        <a:t>заданий и обязанностей по выполнению проекта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Отметки в карте наблюдений ставятся в середине занятия (по истечении 25 – 30 мин после начала урока)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1445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/>
                        <a:t>3.Соответствие </a:t>
                      </a:r>
                      <a:r>
                        <a:rPr lang="ru-RU" sz="1400" dirty="0"/>
                        <a:t>исполнения проекта плану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Отметки в карте наблюдений ставятся в середине занятия (по истечении 25 – 30 мин после начала урока)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93842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/>
                        <a:t>4.Контроль </a:t>
                      </a:r>
                      <a:r>
                        <a:rPr lang="ru-RU" sz="1400" dirty="0"/>
                        <a:t>продвижения по заданию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Отметки в карте наблюдений ставятся ближе к концу занятия (по истечении30-35 мин) по результатам наблюдения в ходе всего урока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1445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/>
                        <a:t>5.Представление </a:t>
                      </a:r>
                      <a:r>
                        <a:rPr lang="ru-RU" sz="1400" dirty="0"/>
                        <a:t>результатов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Отметки в карте наблюдений ставятся в конце занятия (в последние 10-15 мин)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93842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/>
                        <a:t>6.Конфликты </a:t>
                      </a:r>
                      <a:r>
                        <a:rPr lang="ru-RU" sz="1400" dirty="0"/>
                        <a:t>и их разрешение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Отметки в карте наблюдений ставятся в конце занятия (в последние 5 мин) по результатам наблюдения в ходе всего урока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93842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/>
                        <a:t>7.Особенности </a:t>
                      </a:r>
                      <a:r>
                        <a:rPr lang="ru-RU" sz="1400" dirty="0"/>
                        <a:t>поведения и коммуникации ученика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Отметки в карте наблюдений ставятся в конце занятия (в последние 5 мин) по результатам наблюдения в ходе всего урока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1445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/>
                        <a:t>8.Результаты </a:t>
                      </a:r>
                      <a:r>
                        <a:rPr lang="ru-RU" sz="1400" dirty="0"/>
                        <a:t>голосования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Отметки в карте наблюдений ставятся в конце занятия после подведения итогов голосования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8286776" y="6429396"/>
            <a:ext cx="857224" cy="428604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3"/>
          <p:cNvSpPr>
            <a:spLocks noChangeArrowheads="1"/>
          </p:cNvSpPr>
          <p:nvPr/>
        </p:nvSpPr>
        <p:spPr bwMode="auto">
          <a:xfrm>
            <a:off x="785813" y="428625"/>
            <a:ext cx="7715250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Сценарий  проведения занятия</a:t>
            </a:r>
          </a:p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813" y="928688"/>
          <a:ext cx="7715306" cy="52006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46125"/>
                <a:gridCol w="1954538"/>
                <a:gridCol w="2714643"/>
              </a:tblGrid>
              <a:tr h="1714512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Этапы</a:t>
                      </a: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 </a:t>
                      </a:r>
                      <a:r>
                        <a:rPr lang="ru-RU" sz="1800" dirty="0"/>
                        <a:t>занятия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 </a:t>
                      </a:r>
                      <a:r>
                        <a:rPr lang="ru-RU" sz="1800" dirty="0" smtClean="0"/>
                        <a:t>первом</a:t>
                      </a: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 </a:t>
                      </a:r>
                      <a:r>
                        <a:rPr lang="ru-RU" sz="1800" dirty="0"/>
                        <a:t>этапе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 будущем, когда проектная деятельность станет привычной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</a:tr>
              <a:tr h="357189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организационный этап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15 – 20 минут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10-15 минут</a:t>
                      </a:r>
                      <a:endParaRPr lang="ru-RU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</a:tr>
              <a:tr h="714381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выполнение проекта детьми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до 40 минут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20-25 минут</a:t>
                      </a:r>
                      <a:endParaRPr lang="ru-RU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</a:tr>
              <a:tr h="714381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презентации работ группами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до 20 минут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6-10 минут</a:t>
                      </a:r>
                      <a:endParaRPr lang="ru-RU" sz="18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взаимооценка</a:t>
                      </a:r>
                      <a:r>
                        <a:rPr lang="ru-RU" sz="1800" dirty="0"/>
                        <a:t> и подсчет голосов, самооценка, подведение итогов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до 15 минут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3-4 минуты</a:t>
                      </a:r>
                      <a:endParaRPr lang="ru-RU" sz="18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8057" marR="58057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8286776" y="6357958"/>
            <a:ext cx="857224" cy="500042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14348" y="285728"/>
          <a:ext cx="7929618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в начало 4">
            <a:hlinkClick r:id="rId7" action="ppaction://hlinksldjump" highlightClick="1"/>
          </p:cNvPr>
          <p:cNvSpPr/>
          <p:nvPr/>
        </p:nvSpPr>
        <p:spPr>
          <a:xfrm>
            <a:off x="8286776" y="6429396"/>
            <a:ext cx="857224" cy="428604"/>
          </a:xfrm>
          <a:prstGeom prst="actionButtonBeginning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42910" y="285728"/>
          <a:ext cx="8286808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назад 4">
            <a:hlinkClick r:id="" action="ppaction://hlinkshowjump?jump=lastslideviewed" highlightClick="1"/>
          </p:cNvPr>
          <p:cNvSpPr/>
          <p:nvPr/>
        </p:nvSpPr>
        <p:spPr>
          <a:xfrm>
            <a:off x="8143900" y="6357958"/>
            <a:ext cx="1000100" cy="500042"/>
          </a:xfrm>
          <a:prstGeom prst="actionButtonBackPrevious">
            <a:avLst/>
          </a:prstGeom>
          <a:solidFill>
            <a:srgbClr val="8BF72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214554"/>
            <a:ext cx="7644465" cy="923330"/>
          </a:xfrm>
          <a:prstGeom prst="rect">
            <a:avLst/>
          </a:prstGeom>
          <a:solidFill>
            <a:schemeClr val="bg1"/>
          </a:solidFill>
          <a:ln w="57150">
            <a:solidFill>
              <a:srgbClr val="006600"/>
            </a:solidFill>
          </a:ln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/>
                <a:solidFill>
                  <a:srgbClr val="006600"/>
                </a:solidFill>
                <a:latin typeface="Arial" charset="0"/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/>
              <a:t>Актуальность </a:t>
            </a:r>
          </a:p>
        </p:txBody>
      </p:sp>
      <p:pic>
        <p:nvPicPr>
          <p:cNvPr id="3075" name="Picture 2" descr="http://standart.edu.ru/attachment.aspx?id=4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785813"/>
            <a:ext cx="1905000" cy="29432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2286000"/>
            <a:ext cx="4729162" cy="34337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8" name="Picture 4" descr="http://standart.edu.ru/attachment.aspx?id=4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50" y="2643188"/>
            <a:ext cx="1905000" cy="2571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9" name="Picture 6" descr="http://standart.edu.ru/attachment.aspx?id=40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75" y="4276725"/>
            <a:ext cx="1905000" cy="25812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6" name="Picture 8" descr="http://standart.edu.ru/Attachment.aspx?Id=526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2214563" y="1500188"/>
            <a:ext cx="1905000" cy="2486025"/>
          </a:xfr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28662" y="428604"/>
            <a:ext cx="764386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РЕСУРСЫ ДЛЯ ВЫПОЛНЕНИЯ ПРОЕКТА </a:t>
            </a:r>
            <a:endParaRPr lang="ru-RU" sz="2400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357158" y="785794"/>
          <a:ext cx="857256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340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/>
              <a:t>Диагностический  инструментарий для оценки метапредметных результатов обучения химии в рамках выполнения группового проекта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/>
          <a:lstStyle/>
          <a:p>
            <a:r>
              <a:rPr lang="ru-RU" dirty="0" smtClean="0"/>
              <a:t>Основные требования к предлагаемым обучающимся источникам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pPr lvl="0"/>
            <a:r>
              <a:rPr lang="ru-RU" dirty="0" smtClean="0"/>
              <a:t>научная </a:t>
            </a:r>
            <a:r>
              <a:rPr lang="ru-RU" dirty="0" smtClean="0"/>
              <a:t>достоверность содержащихся сведений,</a:t>
            </a:r>
          </a:p>
          <a:p>
            <a:pPr lvl="0"/>
            <a:r>
              <a:rPr lang="ru-RU" dirty="0" smtClean="0"/>
              <a:t>доступность языковых средств,</a:t>
            </a:r>
          </a:p>
          <a:p>
            <a:pPr lvl="0"/>
            <a:r>
              <a:rPr lang="ru-RU" dirty="0" smtClean="0"/>
              <a:t>небольшой объём и/или чёткость структуры, допускающие беглое «</a:t>
            </a:r>
            <a:r>
              <a:rPr lang="ru-RU" dirty="0" err="1" smtClean="0"/>
              <a:t>проглядывание</a:t>
            </a:r>
            <a:r>
              <a:rPr lang="ru-RU" dirty="0" smtClean="0"/>
              <a:t>» текста.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429652" y="6357958"/>
            <a:ext cx="714348" cy="500042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642910" y="285728"/>
            <a:ext cx="7929618" cy="1071570"/>
          </a:xfrm>
          <a:prstGeom prst="roundRect">
            <a:avLst/>
          </a:prstGeom>
          <a:solidFill>
            <a:srgbClr val="8BF7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выполнения задания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1397000"/>
          <a:ext cx="7929618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63" y="0"/>
            <a:ext cx="9169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6334125"/>
            <a:ext cx="9144000" cy="523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tabLst>
                <a:tab pos="529907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Слайд из презентации Ковалевой Галины Сергеевны,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 eaLnBrk="0" hangingPunct="0">
              <a:tabLst>
                <a:tab pos="529907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руководителя Центра оценки качества образования Института содержания и методов обучения РАО</a:t>
            </a:r>
            <a:endParaRPr lang="ru-RU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63" y="3357563"/>
          <a:ext cx="8358187" cy="3070225"/>
        </p:xfrm>
        <a:graphic>
          <a:graphicData uri="http://schemas.openxmlformats.org/drawingml/2006/table">
            <a:tbl>
              <a:tblPr/>
              <a:tblGrid>
                <a:gridCol w="4425950"/>
                <a:gridCol w="1609725"/>
                <a:gridCol w="2322512"/>
              </a:tblGrid>
              <a:tr h="1228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Состав работ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Кто выполняет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Отметка о выполнении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(+ или –)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176" name="Rectangle 2"/>
          <p:cNvSpPr>
            <a:spLocks noChangeArrowheads="1"/>
          </p:cNvSpPr>
          <p:nvPr/>
        </p:nvSpPr>
        <p:spPr bwMode="auto">
          <a:xfrm>
            <a:off x="500063" y="247650"/>
            <a:ext cx="8358187" cy="3076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 ПЛАНИРОВАНИЯ И ПРОДВИЖЕНИЯ ПО ЗАДАНИЮ</a:t>
            </a:r>
            <a:endParaRPr lang="ru-RU"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 </a:t>
            </a:r>
            <a:r>
              <a:rPr lang="ru-RU" b="1">
                <a:ea typeface="Calibri" pitchFamily="34" charset="0"/>
                <a:cs typeface="Times New Roman" pitchFamily="18" charset="0"/>
              </a:rPr>
              <a:t>«</a:t>
            </a: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МЫ ЗНАЕМ О КИСЛОТАХ</a:t>
            </a:r>
            <a:r>
              <a:rPr lang="ru-RU" b="1">
                <a:ea typeface="Calibri" pitchFamily="34" charset="0"/>
                <a:cs typeface="Times New Roman" pitchFamily="18" charset="0"/>
              </a:rPr>
              <a:t>»</a:t>
            </a: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 eaLnBrk="0" hangingPunct="0"/>
            <a:endParaRPr lang="ru-RU">
              <a:ea typeface="Calibri" pitchFamily="34" charset="0"/>
              <a:cs typeface="Times New Roman" pitchFamily="18" charset="0"/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Тема, выбранная группой __________________________________________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				запишите выбранную вами тему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Форма представления проекта: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Отметьте </a:t>
            </a:r>
            <a:r>
              <a:rPr lang="ru-RU">
                <a:latin typeface="Times New Roman" pitchFamily="18" charset="0"/>
                <a:ea typeface="Calibri" pitchFamily="34" charset="0"/>
                <a:cs typeface="Calibri" pitchFamily="34" charset="0"/>
              </a:rPr>
              <a:t>выбранную вами форму: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А. Плакат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</a:t>
            </a:r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</a:rPr>
              <a:t> Б. Компьютерная презентация</a:t>
            </a:r>
            <a:endParaRPr lang="ru-RU" b="1">
              <a:sym typeface="Symbol" pitchFamily="18" charset="2"/>
            </a:endParaRPr>
          </a:p>
          <a:p>
            <a:pPr eaLnBrk="0" hangingPunct="0"/>
            <a:r>
              <a:rPr lang="ru-RU" b="1">
                <a:latin typeface="Times New Roman" pitchFamily="18" charset="0"/>
                <a:ea typeface="Calibri" pitchFamily="34" charset="0"/>
                <a:cs typeface="Calibri" pitchFamily="34" charset="0"/>
                <a:sym typeface="Symbol" pitchFamily="18" charset="2"/>
              </a:rPr>
              <a:t>Начало работы __ час ___мин		Окончание работы __ час ___мин</a:t>
            </a:r>
            <a:endParaRPr lang="ru-RU" b="1">
              <a:sym typeface="Symbol" pitchFamily="18" charset="2"/>
            </a:endParaRPr>
          </a:p>
          <a:p>
            <a:pPr eaLnBrk="0" hangingPunct="0"/>
            <a:endParaRPr lang="ru-RU" sz="1400" b="1">
              <a:latin typeface="Times New Roman" pitchFamily="18" charset="0"/>
              <a:ea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8143900" y="6286520"/>
            <a:ext cx="1000100" cy="571480"/>
          </a:xfrm>
          <a:prstGeom prst="actionButtonBackPrevious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66</TotalTime>
  <Words>805</Words>
  <Application>Microsoft Office PowerPoint</Application>
  <PresentationFormat>Экран (4:3)</PresentationFormat>
  <Paragraphs>131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Тема5</vt:lpstr>
      <vt:lpstr>Слайд 1</vt:lpstr>
      <vt:lpstr>Актуальность </vt:lpstr>
      <vt:lpstr>Слайд 3</vt:lpstr>
      <vt:lpstr>Слайд 4</vt:lpstr>
      <vt:lpstr>Диагностический  инструментарий для оценки метапредметных результатов обучения химии в рамках выполнения группового проекта</vt:lpstr>
      <vt:lpstr>Основные требования к предлагаемым обучающимся источникам:</vt:lpstr>
      <vt:lpstr>этапы выполнения задания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8</cp:revision>
  <dcterms:modified xsi:type="dcterms:W3CDTF">2013-06-10T18:47:57Z</dcterms:modified>
</cp:coreProperties>
</file>