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6" r:id="rId5"/>
    <p:sldId id="268" r:id="rId6"/>
    <p:sldId id="261" r:id="rId7"/>
    <p:sldId id="263" r:id="rId8"/>
    <p:sldId id="262" r:id="rId9"/>
    <p:sldId id="264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02703-BD05-45A8-8B05-856DD19146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18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3F8D8-8370-4B70-8D95-26F32B63E3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34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87944-F637-4B74-9D16-BE45473D43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85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679D-1333-4E45-956B-EC8DC6DEE0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02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34929-9889-4C6F-8CF3-6934FC5809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5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8281B-84C7-4D7B-967F-8EA89000C0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3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34C2D-BA6A-437C-9443-31086781B9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525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FB37E-9AA7-4289-9D66-74166BB740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57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094FE-35F9-4454-AA92-11871FF886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59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28976-4482-4334-A269-8F74F09D3F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92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2ADB-3628-4732-9ED3-6F11BA4A30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25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9C98DC-58F3-4A79-A303-97FCBCA11D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hyperlink" Target="http://www.oreol.info/img/20_anoreksiya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1.bp.blogspot.com/__F0qYjhei78/Sblvi6WCiYI/AAAAAAAAIIo/-Y9kHXZM1W8/s400/1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80;&#1089;&#1090;&#1086;&#1095;&#1085;&#1080;&#1082;%20&#1074;&#1080;&#1090;&#1072;&#1084;&#1080;&#1085;&#1086;&#1074;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44824"/>
            <a:ext cx="7988498" cy="1470025"/>
          </a:xfrm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Система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 формированию   здорового образа жизни 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школьников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4" y="5157788"/>
            <a:ext cx="7272089" cy="792162"/>
          </a:xfrm>
        </p:spPr>
        <p:txBody>
          <a:bodyPr/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Емельянова Т.И.,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учитель биологии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МБОУ СОШ №24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3" name="Picture 5" descr="http://www.zelao.ru/files/zdorov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3408314" cy="226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Классные часы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142" y="1406618"/>
            <a:ext cx="3347417" cy="24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268760"/>
            <a:ext cx="3336443" cy="248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667" y="4019021"/>
            <a:ext cx="3240360" cy="242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92087"/>
            <a:ext cx="3341928" cy="24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9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Родительские собрания по формированию представлений о ЗОЖ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Компьютер в жизни подростка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Вредные привычки. Как  распознать их у своего ребенка.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здоровом теле здоровый дух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Ядовитые грибы и ягоды.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Мода и здоровье.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91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824536" cy="166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\Desktop\Новая папка (2)\HPIM24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0665"/>
            <a:ext cx="29950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Новая папка (2)\SL7427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90665"/>
            <a:ext cx="316835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Документация классного руководителя и школы на 2012-2013\класс\SL7436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9832" y="4293096"/>
            <a:ext cx="2847109" cy="213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Направления работы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6912768" cy="5217443"/>
          </a:xfrm>
        </p:spPr>
        <p:txBody>
          <a:bodyPr/>
          <a:lstStyle/>
          <a:p>
            <a:pPr lvl="0"/>
            <a:r>
              <a:rPr lang="ru-RU" sz="2400" dirty="0">
                <a:solidFill>
                  <a:schemeClr val="tx1"/>
                </a:solidFill>
              </a:rPr>
              <a:t>диагностика уровня знаний о здоровом образе жизни;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выявление негативных проявлений у подростков;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формирование </a:t>
            </a:r>
            <a:r>
              <a:rPr lang="ru-RU" sz="2400" dirty="0" err="1">
                <a:solidFill>
                  <a:schemeClr val="tx1"/>
                </a:solidFill>
              </a:rPr>
              <a:t>здоровьесберегающих</a:t>
            </a:r>
            <a:r>
              <a:rPr lang="ru-RU" sz="2400" dirty="0">
                <a:solidFill>
                  <a:schemeClr val="tx1"/>
                </a:solidFill>
              </a:rPr>
              <a:t> знаний у учащихся;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проведение мероприятий по укреплению и сохранению здоровья у учащихся; </a:t>
            </a: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пропаганда спорта, участие в спортивных мероприятиях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ru-RU" sz="2400" dirty="0"/>
              <a:t>о</a:t>
            </a:r>
            <a:r>
              <a:rPr lang="ru-RU" sz="2400" dirty="0" smtClean="0"/>
              <a:t>бучение навыкам безопасного поведения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вовлечение родителей в активную работу по формированию здорового образа жизни.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FF00"/>
                </a:solidFill>
              </a:rPr>
              <a:t>Тест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«Мы есть то, что мы едим»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78" y="1556792"/>
            <a:ext cx="4895775" cy="381587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Я соблюдаю режим питания.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Я получаю горячее питание в школьной столовой.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В моем рационе мясо, рыба, фрукты, овощи, молочные продукты.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Я не ем на ходу и всухомятку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dirty="0" smtClean="0"/>
              <a:t>Я не употребляю в пищу чипсы, сухарики, газированные напитки</a:t>
            </a:r>
          </a:p>
          <a:p>
            <a:pPr marL="609600" indent="-609600" eaLnBrk="1" hangingPunct="1">
              <a:buFontTx/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00925" y="1628800"/>
            <a:ext cx="4114800" cy="363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ru-RU" sz="2400" dirty="0" smtClean="0"/>
              <a:t>5 соответствий – ваши внутренние органы говорит вам «СПАСИБО!»</a:t>
            </a:r>
          </a:p>
          <a:p>
            <a:pPr>
              <a:buFontTx/>
              <a:buNone/>
            </a:pPr>
            <a:r>
              <a:rPr lang="ru-RU" sz="2400" dirty="0" smtClean="0"/>
              <a:t>4 – 3 соответствия- ваши органы бьют тревогу, они встревожены, возмущены и просят о немедленной помощи.</a:t>
            </a:r>
          </a:p>
          <a:p>
            <a:pPr>
              <a:buFontTx/>
              <a:buNone/>
            </a:pPr>
            <a:r>
              <a:rPr lang="ru-RU" sz="2400" dirty="0" smtClean="0"/>
              <a:t>2 – 1 соответствия  ваши внутренние органы  умоляют о пощаде.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067944" y="485800"/>
            <a:ext cx="49677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dirty="0" smtClean="0">
                <a:solidFill>
                  <a:srgbClr val="FFFF00"/>
                </a:solidFill>
              </a:rPr>
              <a:t>Результаты теста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FF00"/>
                </a:solidFill>
              </a:rPr>
              <a:t>Последствия неправильного питания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8196" name="Picture 4" descr="5627b1ebd66e791894788b6b76eefc51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19313"/>
            <a:ext cx="3168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279522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1146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795963" y="141287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/>
              <a:t>Угревая сыпь</a:t>
            </a:r>
            <a:r>
              <a:rPr lang="ru-RU"/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4213" y="1412875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b="1"/>
              <a:t>Ожирение</a:t>
            </a:r>
            <a:r>
              <a:rPr lang="ru-RU" sz="2400"/>
              <a:t> </a:t>
            </a:r>
          </a:p>
        </p:txBody>
      </p:sp>
      <p:pic>
        <p:nvPicPr>
          <p:cNvPr id="8200" name="Picture 8" descr="2372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19575"/>
            <a:ext cx="32400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Картинка 3 из 307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30956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273425" y="1557338"/>
            <a:ext cx="2243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Анорексия- </a:t>
            </a:r>
          </a:p>
          <a:p>
            <a:pPr algn="ctr"/>
            <a:r>
              <a:rPr lang="ru-RU" b="1"/>
              <a:t>последствие диет</a:t>
            </a:r>
          </a:p>
        </p:txBody>
      </p:sp>
      <p:pic>
        <p:nvPicPr>
          <p:cNvPr id="8208" name="Picture 16" descr="Картинка 4 из 15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23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27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Интерактивное задание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4" name="Picture 6" descr="C:\Users\User\Desktop\Новая папка (2)\Новый рисунок.bmp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9881"/>
            <a:ext cx="6437660" cy="48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Ресурсы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school-collection.edu.ru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Единая коллекция цифровых образовательных ресурсов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459059"/>
            <a:ext cx="8140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http://</a:t>
            </a:r>
            <a:r>
              <a:rPr lang="en-US" sz="3200" dirty="0" smtClean="0"/>
              <a:t>fullbiology.ucoz.ru</a:t>
            </a:r>
            <a:r>
              <a:rPr lang="ru-RU" sz="3200" dirty="0" smtClean="0"/>
              <a:t> Биология даром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0722"/>
            <a:ext cx="8491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http://</a:t>
            </a:r>
            <a:r>
              <a:rPr lang="en-US" sz="3200" dirty="0" smtClean="0"/>
              <a:t>www.takzdorovo.ru</a:t>
            </a:r>
            <a:r>
              <a:rPr lang="ru-RU" dirty="0" smtClean="0"/>
              <a:t> </a:t>
            </a:r>
            <a:r>
              <a:rPr lang="ru-RU" sz="3200" dirty="0" smtClean="0"/>
              <a:t>Здоровая Россия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Формы работы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Конкурс плакатов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Информационные листы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Конкурс буклетов.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Круглый стол.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Беседа.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Диспут.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Видео- классные часы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4" y="332656"/>
            <a:ext cx="3095631" cy="206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User\Desktop\Новая папка (2)\SL7441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281" y="324816"/>
            <a:ext cx="2933622" cy="220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06" y="3878174"/>
            <a:ext cx="3104480" cy="232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402" y="4058328"/>
            <a:ext cx="2879501" cy="214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5475" y="2200365"/>
            <a:ext cx="3226428" cy="24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77182" y="2775536"/>
            <a:ext cx="2517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Конкурс плакатов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9086" y="4643954"/>
            <a:ext cx="2719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Акция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 выбор-здоровье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8380" y="2557368"/>
            <a:ext cx="2139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Конкурс буклетов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91" y="6244791"/>
            <a:ext cx="340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Акция «Мы за безопасность»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4742" y="6090903"/>
            <a:ext cx="3934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Агитационная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«Чистота-залог здоровья»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178</TotalTime>
  <Words>264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Голубая</vt:lpstr>
      <vt:lpstr>Система работы по формированию   здорового образа жизни  школьников </vt:lpstr>
      <vt:lpstr>Слайд 2</vt:lpstr>
      <vt:lpstr>Направления работы</vt:lpstr>
      <vt:lpstr>Тест  «Мы есть то, что мы едим»</vt:lpstr>
      <vt:lpstr>Последствия неправильного питания</vt:lpstr>
      <vt:lpstr>Интерактивное задание</vt:lpstr>
      <vt:lpstr>Ресурсы</vt:lpstr>
      <vt:lpstr>Формы работы</vt:lpstr>
      <vt:lpstr>Слайд 9</vt:lpstr>
      <vt:lpstr>Классные часы</vt:lpstr>
      <vt:lpstr>Родительские собрания по формированию представлений о ЗОЖ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формированию   здорового образа жизни  школьников</dc:title>
  <dc:creator>Пользователь</dc:creator>
  <cp:lastModifiedBy>Татьяна</cp:lastModifiedBy>
  <cp:revision>19</cp:revision>
  <dcterms:created xsi:type="dcterms:W3CDTF">2013-01-28T14:17:06Z</dcterms:created>
  <dcterms:modified xsi:type="dcterms:W3CDTF">2014-02-15T15:47:12Z</dcterms:modified>
</cp:coreProperties>
</file>