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76" r:id="rId4"/>
    <p:sldId id="256" r:id="rId5"/>
    <p:sldId id="277" r:id="rId6"/>
    <p:sldId id="278" r:id="rId7"/>
    <p:sldId id="268" r:id="rId8"/>
    <p:sldId id="257" r:id="rId9"/>
    <p:sldId id="279" r:id="rId10"/>
    <p:sldId id="282" r:id="rId11"/>
    <p:sldId id="280" r:id="rId12"/>
    <p:sldId id="281" r:id="rId13"/>
    <p:sldId id="264" r:id="rId14"/>
    <p:sldId id="266" r:id="rId15"/>
    <p:sldId id="259" r:id="rId16"/>
    <p:sldId id="260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E75A72-90BA-43F0-AA72-61A997FF186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69C4B7-D7EB-4084-9163-242918FB36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916832"/>
            <a:ext cx="5105400" cy="2868168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Активные методы обучения на уроке математики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038975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СОФИЗМЫ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5957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«ТВОРЧЕСКАЯ МАСТЕРСКАЯ»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980728"/>
            <a:ext cx="7560840" cy="50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Студентам предлагается шаблон задания, в который они должны вписать собственные (придуманные)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значения. 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	Обмениваясь полученными вариантами с соседом по парте, выполняют эти задания</a:t>
            </a:r>
          </a:p>
          <a:p>
            <a:pPr marL="0" marR="0" lvl="0" indent="0" algn="just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man Old Style" pitchFamily="18" charset="0"/>
                <a:cs typeface="Times New Roman" pitchFamily="18" charset="0"/>
              </a:rPr>
              <a:t> 	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7112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Задание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вписать в пустые ячейки свои </a:t>
            </a:r>
          </a:p>
          <a:p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       значения и решить задание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42493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539552" y="5157192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При решении подобных заданий можно   предлагать студентам последующую взаимопроверку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997838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Один из способов коллективного обучения: группа разбивается на несколько подгрупп и в каждой назначается консультант. Каждая подгруппа получает карточки–задания. Первый пример решает и объясняет консультант, а остальные учащиеся выполняют самостоятельно. Всю работу координирует консультант.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349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КОНСУЛЬТАНТЫ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Компьютерные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технологии создают большие возможности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для активизации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учебной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деятельности: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создание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мультимедийных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презентаций;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использование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он-лайн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тренажеров;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работа с электронными учебниками;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электронное тестирование и т.д.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719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ИНФОРМАЦИОННЫЕ ТЕХНОЛОГИИ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327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УРОК-КОНКУРС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76872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Группа разбивается на команды, которые выполняют различные задания: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ребусы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кроссворды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задания «реши  пример и расшифруй  слово»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	«прочитай афоризм»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выполни примеры по изучаемой теме и сложи фразу, соответствующую ответам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Ребусы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2770" name="Picture 2" descr="F:\математика\img2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99496">
            <a:off x="4667077" y="411526"/>
            <a:ext cx="4107399" cy="24413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69" name="Picture 1" descr="F:\математика\img2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7413">
            <a:off x="586272" y="763349"/>
            <a:ext cx="3634433" cy="21602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1" name="Picture 3" descr="F:\математика\img2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76468">
            <a:off x="4496697" y="3332863"/>
            <a:ext cx="4166681" cy="24765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2" name="Picture 4" descr="F:\математика\img2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8452">
            <a:off x="490591" y="3365126"/>
            <a:ext cx="3939931" cy="23418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7446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Задание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реши пример и расшифруй слово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3010" name="Picture 2" descr="F:\математика\img2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275387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Активные методы обучения — это методы, которые побуждают учащихся к активной мыслительной и практической деятельности в процессе овладения учебным материалом. </a:t>
            </a:r>
            <a:endParaRPr lang="ru-RU" sz="1200" b="1" dirty="0" smtClean="0">
              <a:solidFill>
                <a:schemeClr val="bg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1297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Учителю необходимо не только доступно все рассказать и показать, но и научить своего ученика мыслить, привить ему навыки практических действий.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1384465"/>
            <a:ext cx="69127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Активное обучение предполагает использование такой системы методов, которая направлена главным образом не на изложение преподавателем готовых знаний, их запоминание и воспроизведение, а на самостоятельное овладение учащимися знаниями и умениями в процессе активной мыслительной и практической деятельности.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опыта работы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628800"/>
            <a:ext cx="2664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сочинение–миниатюра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 «Математика в современном мире»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 «Математика вокруг нас»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 «Математика в моей профессии»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4896544" cy="5137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ПЕРВОЕ ЗНАКОМСТВО -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36911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После выполнения этой работы, просмотр и обсуждение презентации  «Математика вокруг нас»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2564904"/>
            <a:ext cx="69847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	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стный тренинг на отработку основных (базовых) умений по изучаемой теме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Математический диктант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НЕКОТОРЫЕ СПОСОБЫ ОРГАНИЗАЦИИ НАЧАЛА УРОКА</a:t>
            </a:r>
            <a:endParaRPr lang="ru-RU" sz="12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56792"/>
            <a:ext cx="7021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	Один из приемов мною используемых – это обучающая функция  ошибки.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Для того, чтобы обучение состоялось, от учащегося требуется, прежде всего, умение обнаруживать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ошибки.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	Студентам предлагаются упражнения с заведомо неправильным решением, с допущенной ошибкой. Их задача – обнаружить ошибку и исправить решение.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5004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ОШИБКАХ УЧАТСЯ…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836712"/>
          <a:ext cx="7632848" cy="57972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 м = 53 см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0,18 м = 1,8 дм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12,7 дм = 127 мм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0,04 км = 400 м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 кг = 520 г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6,315 т = 631,5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92,03 т = 9203 кг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0,74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740 кг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 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340 дм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15,2 га = 152 а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0,06 дм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60 мм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0,95 км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9500 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 мм = 0,078 см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43,6 см = 4,36 м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 м = 0,15 км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1920 м = 19,2 км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кг = 2,9 т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1,75 т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 кг = 0,84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 г =2,5 кг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 мм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0,015 см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 см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0,014 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56,1 а = 5,61 га</a:t>
                      </a:r>
                      <a:endParaRPr kumimoji="0" lang="ru-RU" sz="11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60 000 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= 6 км</a:t>
                      </a:r>
                      <a:r>
                        <a:rPr kumimoji="0" lang="ru-RU" sz="240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260648"/>
            <a:ext cx="8042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Задание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: найти ошибку при переводе единиц 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566</TotalTime>
  <Words>273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Активные методы обучения на уроке математики</vt:lpstr>
      <vt:lpstr>Презентация PowerPoint</vt:lpstr>
      <vt:lpstr>Презентация PowerPoint</vt:lpstr>
      <vt:lpstr>Из опыта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76</cp:revision>
  <dcterms:created xsi:type="dcterms:W3CDTF">2012-12-18T15:28:51Z</dcterms:created>
  <dcterms:modified xsi:type="dcterms:W3CDTF">2014-02-15T18:17:48Z</dcterms:modified>
</cp:coreProperties>
</file>