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3" r:id="rId3"/>
    <p:sldId id="257" r:id="rId4"/>
    <p:sldId id="258" r:id="rId5"/>
    <p:sldId id="260" r:id="rId6"/>
    <p:sldId id="262" r:id="rId7"/>
    <p:sldId id="259" r:id="rId8"/>
    <p:sldId id="261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45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29.11.2012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29.11.2012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29.11.2012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29.11.2012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29.11.2012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85852" y="1428736"/>
            <a:ext cx="6400800" cy="1600200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Сигналы бедствия в условиях вынужденного </a:t>
            </a:r>
            <a:r>
              <a:rPr lang="ru-RU" b="1" dirty="0" smtClean="0">
                <a:solidFill>
                  <a:schemeClr val="bg1"/>
                </a:solidFill>
              </a:rPr>
              <a:t>автономного </a:t>
            </a:r>
            <a:r>
              <a:rPr lang="ru-RU" b="1" dirty="0" smtClean="0">
                <a:solidFill>
                  <a:schemeClr val="bg1"/>
                </a:solidFill>
              </a:rPr>
              <a:t>существования, способы их подачи</a:t>
            </a:r>
            <a:r>
              <a:rPr lang="ru-RU" b="1" smtClean="0">
                <a:solidFill>
                  <a:schemeClr val="bg1"/>
                </a:solidFill>
              </a:rPr>
              <a:t>. 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4929198"/>
            <a:ext cx="8229600" cy="1470025"/>
          </a:xfrm>
        </p:spPr>
        <p:txBody>
          <a:bodyPr>
            <a:normAutofit/>
          </a:bodyPr>
          <a:lstStyle/>
          <a:p>
            <a:pPr algn="r"/>
            <a:r>
              <a:rPr lang="ru-RU" sz="2000" dirty="0" smtClean="0">
                <a:solidFill>
                  <a:srgbClr val="FF0000"/>
                </a:solidFill>
              </a:rPr>
              <a:t>Учитель ОБЖ – </a:t>
            </a:r>
            <a:br>
              <a:rPr lang="ru-RU" sz="2000" dirty="0" smtClean="0">
                <a:solidFill>
                  <a:srgbClr val="FF0000"/>
                </a:solidFill>
              </a:rPr>
            </a:br>
            <a:r>
              <a:rPr lang="ru-RU" sz="2000" dirty="0" err="1" smtClean="0">
                <a:solidFill>
                  <a:srgbClr val="FF0000"/>
                </a:solidFill>
              </a:rPr>
              <a:t>Рогудеева</a:t>
            </a:r>
            <a:r>
              <a:rPr lang="ru-RU" sz="2000" dirty="0" smtClean="0">
                <a:solidFill>
                  <a:srgbClr val="FF0000"/>
                </a:solidFill>
              </a:rPr>
              <a:t> Лилия Анатольевна</a:t>
            </a:r>
            <a:endParaRPr lang="ru-RU" sz="2000" dirty="0">
              <a:solidFill>
                <a:srgbClr val="FF0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071670" y="142852"/>
            <a:ext cx="4209101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2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МОБУ </a:t>
            </a:r>
            <a:r>
              <a:rPr lang="ru-RU" sz="20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Новобурейская</a:t>
            </a:r>
            <a:r>
              <a:rPr lang="ru-RU" sz="2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СОШ № 3</a:t>
            </a:r>
            <a:endParaRPr lang="ru-RU" sz="2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ru-RU" sz="2800" b="1" u="sng" dirty="0" smtClean="0"/>
              <a:t>Цель:</a:t>
            </a:r>
            <a:endParaRPr lang="ru-RU" sz="2000" dirty="0" smtClean="0"/>
          </a:p>
          <a:p>
            <a:r>
              <a:rPr lang="ru-RU" sz="2800" dirty="0" smtClean="0"/>
              <a:t>Познакомить с сигналами бедствия в условиях вынужденного авто­номного существования. </a:t>
            </a:r>
            <a:endParaRPr lang="ru-RU" sz="2800" dirty="0" smtClean="0"/>
          </a:p>
          <a:p>
            <a:pPr>
              <a:buNone/>
            </a:pPr>
            <a:r>
              <a:rPr lang="ru-RU" sz="2800" b="1" dirty="0" smtClean="0"/>
              <a:t>Задачи</a:t>
            </a:r>
            <a:r>
              <a:rPr lang="ru-RU" sz="2800" b="1" dirty="0" smtClean="0"/>
              <a:t>:</a:t>
            </a:r>
            <a:endParaRPr lang="ru-RU" sz="2000" dirty="0" smtClean="0"/>
          </a:p>
          <a:p>
            <a:pPr lvl="1"/>
            <a:r>
              <a:rPr lang="ru-RU" dirty="0" smtClean="0"/>
              <a:t>Изучить способы подачи сигналов бедствия. </a:t>
            </a:r>
            <a:endParaRPr lang="ru-RU" sz="1800" dirty="0" smtClean="0"/>
          </a:p>
          <a:p>
            <a:pPr lvl="1"/>
            <a:r>
              <a:rPr lang="ru-RU" dirty="0" smtClean="0"/>
              <a:t>Познакомить со специальными знаками международной кодо­вой таблицы сигналов. </a:t>
            </a:r>
            <a:endParaRPr lang="ru-RU" sz="1800" dirty="0" smtClean="0"/>
          </a:p>
          <a:p>
            <a:pPr lvl="1"/>
            <a:r>
              <a:rPr lang="ru-RU" dirty="0" smtClean="0"/>
              <a:t>Понять устройство и научить изготовлению простейших сигнальных средств.</a:t>
            </a:r>
            <a:endParaRPr lang="ru-RU" sz="1800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u="sng" dirty="0" smtClean="0"/>
              <a:t>Табельные средства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/>
              <a:t>Радиосигнал бедствия (SOS).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ttp://proxy12.media.online.ua/news/r3-05354e7811/506bbde155cd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08" y="2357430"/>
            <a:ext cx="4572000" cy="34956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u="sng" dirty="0" smtClean="0"/>
              <a:t>Визуальные средства сигнализации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9938" name="Picture 2" descr="http://vizhitlyuboicenoi.ru/wp-content/uploads/2011/06/pirotehnicheskie_signalnye_sredstva_61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66722" y="1071546"/>
            <a:ext cx="4072494" cy="5286412"/>
          </a:xfrm>
          <a:prstGeom prst="rect">
            <a:avLst/>
          </a:prstGeom>
          <a:noFill/>
        </p:spPr>
      </p:pic>
      <p:sp>
        <p:nvSpPr>
          <p:cNvPr id="39939" name="Rectangle 3"/>
          <p:cNvSpPr>
            <a:spLocks noChangeArrowheads="1"/>
          </p:cNvSpPr>
          <p:nvPr/>
        </p:nvSpPr>
        <p:spPr bwMode="auto">
          <a:xfrm>
            <a:off x="357158" y="1142984"/>
            <a:ext cx="3500462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8097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1" u="sng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Пиротехнические средства сигнализации. </a:t>
            </a:r>
            <a:r>
              <a:rPr kumimoji="0" lang="ru-RU" sz="2800" b="0" i="1" u="sng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 ним относятся: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1809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♦ сигнальные ракеты;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1809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♦ сигнальные шашки;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1809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♦ сигнальные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мортирки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Сигнальное зеркало.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1986" name="Picture 2" descr="http://litn-andr.narod.ru/data/Glossary/images/p61_signzerk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28794" y="1928802"/>
            <a:ext cx="5715000" cy="4572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u="sng" dirty="0" smtClean="0"/>
              <a:t>Подручные средства сигнализации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b="1" dirty="0" smtClean="0"/>
              <a:t>Отражатели. </a:t>
            </a:r>
          </a:p>
          <a:p>
            <a:r>
              <a:rPr lang="ru-RU" b="1" dirty="0" smtClean="0"/>
              <a:t>Воздушный змей. </a:t>
            </a:r>
          </a:p>
          <a:p>
            <a:r>
              <a:rPr lang="ru-RU" b="1" dirty="0" smtClean="0"/>
              <a:t>Сигнальные флаги. 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ru-RU" b="1" dirty="0" smtClean="0"/>
              <a:t>Сигнальный костер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64" name="Picture 4" descr="http://cosmoagida.ru/upload/image-23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1394778"/>
            <a:ext cx="6572296" cy="546322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u="sng" dirty="0" smtClean="0"/>
              <a:t>Наземные кодовые сигналы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http://proxy12.media.online.ua/news/r3-05354e7811/506bbde155cd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08" y="2357430"/>
            <a:ext cx="4572000" cy="34956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9</TotalTime>
  <Words>102</Words>
  <PresentationFormat>Экран (4:3)</PresentationFormat>
  <Paragraphs>22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Справедливость</vt:lpstr>
      <vt:lpstr>Учитель ОБЖ –  Рогудеева Лилия Анатольевна</vt:lpstr>
      <vt:lpstr>Слайд 2</vt:lpstr>
      <vt:lpstr>Табельные средства Радиосигнал бедствия (SOS). </vt:lpstr>
      <vt:lpstr>Визуальные средства сигнализации </vt:lpstr>
      <vt:lpstr>Сигнальное зеркало. </vt:lpstr>
      <vt:lpstr>Подручные средства сигнализации </vt:lpstr>
      <vt:lpstr>Сигнальный костер</vt:lpstr>
      <vt:lpstr>Наземные кодовые сигналы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User</cp:lastModifiedBy>
  <cp:revision>4</cp:revision>
  <dcterms:modified xsi:type="dcterms:W3CDTF">2012-11-29T07:28:38Z</dcterms:modified>
</cp:coreProperties>
</file>