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57" r:id="rId4"/>
    <p:sldId id="258" r:id="rId5"/>
    <p:sldId id="260" r:id="rId6"/>
    <p:sldId id="262" r:id="rId7"/>
    <p:sldId id="259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1428736"/>
            <a:ext cx="6400800" cy="16002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Сигналы бедствия в условиях вынужденного </a:t>
            </a:r>
            <a:r>
              <a:rPr lang="ru-RU" b="1" dirty="0" smtClean="0">
                <a:solidFill>
                  <a:schemeClr val="bg1"/>
                </a:solidFill>
              </a:rPr>
              <a:t>автономного </a:t>
            </a:r>
            <a:r>
              <a:rPr lang="ru-RU" b="1" dirty="0" smtClean="0">
                <a:solidFill>
                  <a:schemeClr val="bg1"/>
                </a:solidFill>
              </a:rPr>
              <a:t>существования, способы их подачи</a:t>
            </a:r>
            <a:r>
              <a:rPr lang="ru-RU" b="1" smtClean="0">
                <a:solidFill>
                  <a:schemeClr val="bg1"/>
                </a:solidFill>
              </a:rPr>
              <a:t>.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4929198"/>
            <a:ext cx="8229600" cy="1470025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rgbClr val="FF0000"/>
                </a:solidFill>
              </a:rPr>
              <a:t>Учитель ОБЖ – 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err="1" smtClean="0">
                <a:solidFill>
                  <a:srgbClr val="FF0000"/>
                </a:solidFill>
              </a:rPr>
              <a:t>Рогудеева</a:t>
            </a:r>
            <a:r>
              <a:rPr lang="ru-RU" sz="2000" dirty="0" smtClean="0">
                <a:solidFill>
                  <a:srgbClr val="FF0000"/>
                </a:solidFill>
              </a:rPr>
              <a:t> Лилия Анатольевна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71670" y="142852"/>
            <a:ext cx="420910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МОБУ </a:t>
            </a:r>
            <a:r>
              <a:rPr lang="ru-RU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Новобурейская</a:t>
            </a:r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СОШ № 3</a:t>
            </a:r>
            <a:endParaRPr lang="ru-RU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u="sng" dirty="0" smtClean="0"/>
              <a:t>Цель:</a:t>
            </a:r>
            <a:endParaRPr lang="ru-RU" sz="2000" dirty="0" smtClean="0"/>
          </a:p>
          <a:p>
            <a:r>
              <a:rPr lang="ru-RU" sz="2800" dirty="0" smtClean="0"/>
              <a:t>Познакомить с сигналами бедствия в условиях вынужденного авто­номного существования. </a:t>
            </a:r>
            <a:endParaRPr lang="ru-RU" sz="2800" dirty="0" smtClean="0"/>
          </a:p>
          <a:p>
            <a:pPr>
              <a:buNone/>
            </a:pPr>
            <a:r>
              <a:rPr lang="ru-RU" sz="2800" b="1" dirty="0" smtClean="0"/>
              <a:t>Задачи</a:t>
            </a:r>
            <a:r>
              <a:rPr lang="ru-RU" sz="2800" b="1" dirty="0" smtClean="0"/>
              <a:t>:</a:t>
            </a:r>
            <a:endParaRPr lang="ru-RU" sz="2000" dirty="0" smtClean="0"/>
          </a:p>
          <a:p>
            <a:pPr lvl="1"/>
            <a:r>
              <a:rPr lang="ru-RU" dirty="0" smtClean="0"/>
              <a:t>Изучить способы подачи сигналов бедствия. </a:t>
            </a:r>
            <a:endParaRPr lang="ru-RU" sz="1800" dirty="0" smtClean="0"/>
          </a:p>
          <a:p>
            <a:pPr lvl="1"/>
            <a:r>
              <a:rPr lang="ru-RU" dirty="0" smtClean="0"/>
              <a:t>Познакомить со специальными знаками международной кодо­вой таблицы сигналов. </a:t>
            </a:r>
            <a:endParaRPr lang="ru-RU" sz="1800" dirty="0" smtClean="0"/>
          </a:p>
          <a:p>
            <a:pPr lvl="1"/>
            <a:r>
              <a:rPr lang="ru-RU" dirty="0" smtClean="0"/>
              <a:t>Понять устройство и научить изготовлению простейших сигнальных средств.</a:t>
            </a:r>
            <a:endParaRPr lang="ru-RU" sz="1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Табельные средства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Радиосигнал бедствия (SOS).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proxy12.media.online.ua/news/r3-05354e7811/506bbde155cd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357430"/>
            <a:ext cx="4572000" cy="3495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Визуальные средства сигнализации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9938" name="Picture 2" descr="http://vizhitlyuboicenoi.ru/wp-content/uploads/2011/06/pirotehnicheskie_signalnye_sredstva_6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6722" y="1071546"/>
            <a:ext cx="4072494" cy="5286412"/>
          </a:xfrm>
          <a:prstGeom prst="rect">
            <a:avLst/>
          </a:prstGeom>
          <a:noFill/>
        </p:spPr>
      </p:pic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57158" y="1142984"/>
            <a:ext cx="350046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Пиротехнические средства сигнализации. 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ним относятся: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♦ сигнальные ракеты;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♦ сигнальные шашки;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♦ сигнальные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мортирки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Сигнальное зеркало.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1986" name="Picture 2" descr="http://litn-andr.narod.ru/data/Glossary/images/p61_signzer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928802"/>
            <a:ext cx="5715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Подручные средства сигнализации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Отражатели. </a:t>
            </a:r>
          </a:p>
          <a:p>
            <a:r>
              <a:rPr lang="ru-RU" b="1" dirty="0" smtClean="0"/>
              <a:t>Воздушный змей. </a:t>
            </a:r>
          </a:p>
          <a:p>
            <a:r>
              <a:rPr lang="ru-RU" b="1" dirty="0" smtClean="0"/>
              <a:t>Сигнальные флаги.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b="1" dirty="0" smtClean="0"/>
              <a:t>Сигнальный костер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64" name="Picture 4" descr="http://cosmoagida.ru/upload/image-2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394778"/>
            <a:ext cx="6572296" cy="5463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Наземные кодовые сигналы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proxy12.media.online.ua/news/r3-05354e7811/506bbde155cd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357430"/>
            <a:ext cx="4572000" cy="3495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</TotalTime>
  <Words>102</Words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Справедливость</vt:lpstr>
      <vt:lpstr>Учитель ОБЖ –  Рогудеева Лилия Анатольевна</vt:lpstr>
      <vt:lpstr>Слайд 2</vt:lpstr>
      <vt:lpstr>Табельные средства Радиосигнал бедствия (SOS). </vt:lpstr>
      <vt:lpstr>Визуальные средства сигнализации </vt:lpstr>
      <vt:lpstr>Сигнальное зеркало. </vt:lpstr>
      <vt:lpstr>Подручные средства сигнализации </vt:lpstr>
      <vt:lpstr>Сигнальный костер</vt:lpstr>
      <vt:lpstr>Наземные кодовые сигналы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4</cp:revision>
  <dcterms:modified xsi:type="dcterms:W3CDTF">2012-11-29T07:28:38Z</dcterms:modified>
</cp:coreProperties>
</file>