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style.com/" TargetMode="External"/><Relationship Id="rId2" Type="http://schemas.openxmlformats.org/officeDocument/2006/relationships/hyperlink" Target="http://www.nikitinskiy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dme.ru/" TargetMode="External"/><Relationship Id="rId4" Type="http://schemas.openxmlformats.org/officeDocument/2006/relationships/hyperlink" Target="http://www.schapov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214421"/>
            <a:ext cx="67866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службы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защищают население.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Сигналы оповещение </a:t>
            </a:r>
          </a:p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 опасностях.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(5 класс)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4071942"/>
            <a:ext cx="541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Аксенова Наталья Петровна,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физики, ОБЖ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«ООШ № 100 им. С. Е.Цветкова»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929330"/>
            <a:ext cx="2710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Новокузнецк, 2012г.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СЛУЖБА  СПАСЕНИЯ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(ПОИСКОВО-СПАСАТЕЛЬНАЯ СЛУЖБА)</a:t>
            </a:r>
            <a:endParaRPr lang="ru-RU" sz="3200" b="1" dirty="0"/>
          </a:p>
        </p:txBody>
      </p:sp>
      <p:pic>
        <p:nvPicPr>
          <p:cNvPr id="7170" name="Picture 2" descr="C:\Users\Admin\Desktop\мчс.gif"/>
          <p:cNvPicPr>
            <a:picLocks noChangeAspect="1" noChangeArrowheads="1"/>
          </p:cNvPicPr>
          <p:nvPr/>
        </p:nvPicPr>
        <p:blipFill>
          <a:blip r:embed="rId2"/>
          <a:srcRect l="3000" b="2499"/>
          <a:stretch>
            <a:fillRect/>
          </a:stretch>
        </p:blipFill>
        <p:spPr bwMode="auto">
          <a:xfrm>
            <a:off x="6572264" y="1357298"/>
            <a:ext cx="230981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Admin\Desktop\мчс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5719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Admin\Desktop\pi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29066"/>
            <a:ext cx="344963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Admin\Desktop\press-sluzhbe_glavnogo_upravleniya_mchs_rossii_po_altajskomu_krayu-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86190"/>
            <a:ext cx="3810000" cy="283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Admin\Desktop\7326.jpg"/>
          <p:cNvPicPr>
            <a:picLocks noChangeAspect="1" noChangeArrowheads="1"/>
          </p:cNvPicPr>
          <p:nvPr/>
        </p:nvPicPr>
        <p:blipFill>
          <a:blip r:embed="rId6"/>
          <a:srcRect b="10911"/>
          <a:stretch>
            <a:fillRect/>
          </a:stretch>
        </p:blipFill>
        <p:spPr bwMode="auto">
          <a:xfrm>
            <a:off x="3214678" y="2357430"/>
            <a:ext cx="335758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707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ЭКОЛОГИЧЕСКАЯ  СЛУЖБА</a:t>
            </a:r>
            <a:endParaRPr lang="ru-RU" sz="3600" b="1" dirty="0"/>
          </a:p>
        </p:txBody>
      </p:sp>
      <p:pic>
        <p:nvPicPr>
          <p:cNvPr id="1027" name="Picture 3" descr="C:\Users\Admin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715000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3019448" cy="220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esktop\0_6e0f0_126fc6d2_XL.jpg"/>
          <p:cNvPicPr>
            <a:picLocks noChangeAspect="1" noChangeArrowheads="1"/>
          </p:cNvPicPr>
          <p:nvPr/>
        </p:nvPicPr>
        <p:blipFill>
          <a:blip r:embed="rId4"/>
          <a:srcRect l="12813" r="12187" b="25893"/>
          <a:stretch>
            <a:fillRect/>
          </a:stretch>
        </p:blipFill>
        <p:spPr bwMode="auto">
          <a:xfrm>
            <a:off x="6429388" y="4143380"/>
            <a:ext cx="2428892" cy="252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dmin\Desktop\x_826f17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928671"/>
            <a:ext cx="222727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Admin\Desktop\untitled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000109"/>
            <a:ext cx="207170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7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ПСИХОЛОГИЧЕСКАЯ  СЛУЖБА – ТЕЛЕФОН  ДОВЕРИЯ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телефон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14488"/>
            <a:ext cx="236696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телефон 5.jpg"/>
          <p:cNvPicPr>
            <a:picLocks noChangeAspect="1" noChangeArrowheads="1"/>
          </p:cNvPicPr>
          <p:nvPr/>
        </p:nvPicPr>
        <p:blipFill>
          <a:blip r:embed="rId3"/>
          <a:srcRect b="16216"/>
          <a:stretch>
            <a:fillRect/>
          </a:stretch>
        </p:blipFill>
        <p:spPr bwMode="auto">
          <a:xfrm>
            <a:off x="928662" y="4286256"/>
            <a:ext cx="199546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телефон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214818"/>
            <a:ext cx="428628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\Desktop\телефон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500174"/>
            <a:ext cx="423543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Сигналы оповещения.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Оповещение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предупреждение о надвигающейся катастрофе, стихийном или ином бедствии.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3357562"/>
            <a:ext cx="438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Способы оповещения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спу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2143140" cy="153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руп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857364"/>
            <a:ext cx="185738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виде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14818"/>
            <a:ext cx="2571768" cy="186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esktop\т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429132"/>
            <a:ext cx="264320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dmin\Desktop\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714488"/>
            <a:ext cx="2214578" cy="142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Admin\Desktop\azot00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143380"/>
            <a:ext cx="250033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Admin\Desktop\сигнал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214290"/>
            <a:ext cx="14097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 rot="10800000">
            <a:off x="2285984" y="2928934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000232" y="3857628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30" idx="2"/>
          </p:cNvCxnSpPr>
          <p:nvPr/>
        </p:nvCxnSpPr>
        <p:spPr>
          <a:xfrm rot="16200000" flipV="1">
            <a:off x="4268390" y="3196827"/>
            <a:ext cx="428627" cy="32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572132" y="2714620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250529" y="3964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43636" y="378619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лакат СПОСОБЫ ОПОВЕЩЕНИЯ НАСЕ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лакат ЭВАКУАЦИЯ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5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презентации использовались картинки с сайта: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images.yandex.ru</a:t>
            </a:r>
            <a:endParaRPr lang="ru-RU" sz="24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ursa-tm.ru</a:t>
            </a:r>
          </a:p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kinderrazukraski.ru</a:t>
            </a:r>
          </a:p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afula.ucoz.ru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www.nikitinskiy.ru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bora.ucoz.ru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www.sevstyle.com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www.schapovo.ru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www.adme.ru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Учебник:</a:t>
            </a:r>
          </a:p>
          <a:p>
            <a:endParaRPr lang="ru-RU" sz="105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«Основы безопасности жизнедеятельности», 5 класс;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«Астрель», 2011г.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104</Words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2012-08-02T06:14:19Z</dcterms:created>
  <dcterms:modified xsi:type="dcterms:W3CDTF">2012-11-11T06:43:15Z</dcterms:modified>
</cp:coreProperties>
</file>