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 spokes="2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vstyle.com/" TargetMode="External"/><Relationship Id="rId2" Type="http://schemas.openxmlformats.org/officeDocument/2006/relationships/hyperlink" Target="http://www.nikitinskiy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dme.ru/" TargetMode="External"/><Relationship Id="rId4" Type="http://schemas.openxmlformats.org/officeDocument/2006/relationships/hyperlink" Target="http://www.schapovo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1214421"/>
            <a:ext cx="67866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Какие службы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защищают население.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Сигналы оповещение </a:t>
            </a:r>
          </a:p>
          <a:p>
            <a:pPr algn="ctr"/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об опасностях.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(5 класс)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4071942"/>
            <a:ext cx="5418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Аксенова Наталья Петровна,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физики, ОБЖ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«ООШ № 100 им. С. Е.Цветкова»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5929330"/>
            <a:ext cx="2710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г. Новокузнецк, 2012г.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2405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Повторим: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714356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Перечислите основные различия между горожанином и сельским жителем?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Назовите качества сельского жителя, которые были бы полезны горожанину, и наоборот.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Где человеку легче выжить – в большом городе или в лесу?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дерев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86124"/>
            <a:ext cx="371477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esktop\город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071810"/>
            <a:ext cx="364333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dmin\Desktop\деревня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857760"/>
            <a:ext cx="3857652" cy="1730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Admin\Desktop\горо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857760"/>
            <a:ext cx="4143403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857364"/>
            <a:ext cx="850112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Для того, что бы обеспечить безопасность повседневной жизни, были созданы специальные службы защиты населения: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пожар ти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14818"/>
            <a:ext cx="378621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Admin\Desktop\polic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786190"/>
            <a:ext cx="2000264" cy="2827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Admin\Desktop\титу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14290"/>
            <a:ext cx="476250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Admin\Desktop\p_39111_1_gallery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714884"/>
            <a:ext cx="157163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00042"/>
            <a:ext cx="5979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ПОЖАРНАЯ  ОХРАНА</a:t>
            </a:r>
            <a:endParaRPr lang="ru-RU" sz="3600" b="1" dirty="0"/>
          </a:p>
        </p:txBody>
      </p:sp>
      <p:pic>
        <p:nvPicPr>
          <p:cNvPr id="3074" name="Picture 2" descr="C:\Users\Admin\Desktop\пожа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9"/>
            <a:ext cx="321471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dmin\Desktop\огнетушите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572008"/>
            <a:ext cx="1571637" cy="1938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Admin\Desktop\о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14290"/>
            <a:ext cx="1857388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Admin\Desktop\пожар 3.jpg"/>
          <p:cNvPicPr>
            <a:picLocks noChangeAspect="1" noChangeArrowheads="1"/>
          </p:cNvPicPr>
          <p:nvPr/>
        </p:nvPicPr>
        <p:blipFill>
          <a:blip r:embed="rId5"/>
          <a:srcRect t="3333"/>
          <a:stretch>
            <a:fillRect/>
          </a:stretch>
        </p:blipFill>
        <p:spPr bwMode="auto">
          <a:xfrm>
            <a:off x="4071934" y="1571612"/>
            <a:ext cx="4573590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Admin\Desktop\пожар 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000504"/>
            <a:ext cx="3643338" cy="261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Admin\Desktop\пожар 2.jpg"/>
          <p:cNvPicPr>
            <a:picLocks noChangeAspect="1" noChangeArrowheads="1"/>
          </p:cNvPicPr>
          <p:nvPr/>
        </p:nvPicPr>
        <p:blipFill>
          <a:blip r:embed="rId7"/>
          <a:srcRect t="2565"/>
          <a:stretch>
            <a:fillRect/>
          </a:stretch>
        </p:blipFill>
        <p:spPr bwMode="auto">
          <a:xfrm>
            <a:off x="357158" y="2714620"/>
            <a:ext cx="2274918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85728"/>
            <a:ext cx="5028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ПОЛИЦИЯ</a:t>
            </a:r>
            <a:endParaRPr lang="ru-RU" sz="3600" b="1" dirty="0"/>
          </a:p>
        </p:txBody>
      </p:sp>
      <p:pic>
        <p:nvPicPr>
          <p:cNvPr id="4098" name="Picture 2" descr="C:\Users\Admin\Desktop\мили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14290"/>
            <a:ext cx="250033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001024" y="1785926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02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\Desktop\полиц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400052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Admin\Desktop\полиция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928934"/>
            <a:ext cx="421484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Admin\Desktop\полиция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3" y="3714753"/>
            <a:ext cx="428628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СКОРАЯ  МЕДИЦИНСКАЯ  ПОМОЩЬ</a:t>
            </a:r>
            <a:endParaRPr lang="ru-RU" sz="3600" b="1" dirty="0"/>
          </a:p>
        </p:txBody>
      </p:sp>
      <p:pic>
        <p:nvPicPr>
          <p:cNvPr id="5122" name="Picture 2" descr="C:\Users\Admin\Desktop\03 плак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928670"/>
            <a:ext cx="392909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Admin\Desktop\скорая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1"/>
            <a:ext cx="462914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Admin\Desktop\скора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357562"/>
            <a:ext cx="4476743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Admin\Desktop\мед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857628"/>
            <a:ext cx="30003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Admin\Desktop\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3357562"/>
            <a:ext cx="121444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4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АВАРИЙНАЯ  ГАЗОВАЯ  СЛУЖБА</a:t>
            </a:r>
            <a:endParaRPr lang="ru-RU" sz="3600" b="1" dirty="0"/>
          </a:p>
        </p:txBody>
      </p:sp>
      <p:pic>
        <p:nvPicPr>
          <p:cNvPr id="6146" name="Picture 2" descr="C:\Users\Admin\Desktop\газов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000108"/>
            <a:ext cx="307183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Admin\Desktop\га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142984"/>
            <a:ext cx="242889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Admin\Desktop\г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14686"/>
            <a:ext cx="4357718" cy="3398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Admin\Desktop\газ2.jpg"/>
          <p:cNvPicPr>
            <a:picLocks noChangeAspect="1" noChangeArrowheads="1"/>
          </p:cNvPicPr>
          <p:nvPr/>
        </p:nvPicPr>
        <p:blipFill>
          <a:blip r:embed="rId5"/>
          <a:srcRect b="15625"/>
          <a:stretch>
            <a:fillRect/>
          </a:stretch>
        </p:blipFill>
        <p:spPr bwMode="auto">
          <a:xfrm>
            <a:off x="4714876" y="3429000"/>
            <a:ext cx="4286280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Admin\Desktop\газ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000108"/>
            <a:ext cx="2859099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5"/>
            <a:ext cx="8286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 презентации использовались картинки с сайта:</a:t>
            </a:r>
          </a:p>
          <a:p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images.yandex.ru</a:t>
            </a:r>
            <a:endParaRPr lang="ru-RU" sz="2400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ursa-tm.ru</a:t>
            </a:r>
          </a:p>
          <a:p>
            <a:r>
              <a:rPr lang="en-US" sz="24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kinderrazukraski.ru</a:t>
            </a:r>
          </a:p>
          <a:p>
            <a:r>
              <a:rPr lang="en-US" sz="2400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afula.ucoz.ru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www.nikitinskiy.ru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bora.ucoz.ru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www.sevstyle.com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www.schapovo.ru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www.adme.ru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Учебник:</a:t>
            </a:r>
          </a:p>
          <a:p>
            <a:endParaRPr lang="ru-RU" sz="105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«Основы безопасности жизнедеятельности», 5 класс;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М. «Астрель», 2011г.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155</TotalTime>
  <Words>142</Words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20</cp:revision>
  <dcterms:created xsi:type="dcterms:W3CDTF">2012-08-02T06:14:19Z</dcterms:created>
  <dcterms:modified xsi:type="dcterms:W3CDTF">2012-11-11T06:42:57Z</dcterms:modified>
</cp:coreProperties>
</file>