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3"/>
  </p:notesMasterIdLst>
  <p:handoutMasterIdLst>
    <p:handoutMasterId r:id="rId24"/>
  </p:handoutMasterIdLst>
  <p:sldIdLst>
    <p:sldId id="269" r:id="rId2"/>
    <p:sldId id="257" r:id="rId3"/>
    <p:sldId id="317" r:id="rId4"/>
    <p:sldId id="291" r:id="rId5"/>
    <p:sldId id="308" r:id="rId6"/>
    <p:sldId id="323" r:id="rId7"/>
    <p:sldId id="325" r:id="rId8"/>
    <p:sldId id="324" r:id="rId9"/>
    <p:sldId id="320" r:id="rId10"/>
    <p:sldId id="265" r:id="rId11"/>
    <p:sldId id="326" r:id="rId12"/>
    <p:sldId id="328" r:id="rId13"/>
    <p:sldId id="329" r:id="rId14"/>
    <p:sldId id="330" r:id="rId15"/>
    <p:sldId id="312" r:id="rId16"/>
    <p:sldId id="314" r:id="rId17"/>
    <p:sldId id="315" r:id="rId18"/>
    <p:sldId id="307" r:id="rId19"/>
    <p:sldId id="319" r:id="rId20"/>
    <p:sldId id="327" r:id="rId21"/>
    <p:sldId id="321" r:id="rId2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B43"/>
    <a:srgbClr val="000066"/>
    <a:srgbClr val="A40000"/>
    <a:srgbClr val="44CEDC"/>
    <a:srgbClr val="3E2722"/>
    <a:srgbClr val="621B67"/>
    <a:srgbClr val="C0C0C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 varScale="1">
        <p:scale>
          <a:sx n="102" d="100"/>
          <a:sy n="102" d="100"/>
        </p:scale>
        <p:origin x="2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88207395128234E-2"/>
          <c:y val="4.2577472893362903E-2"/>
          <c:w val="0.71236750011511718"/>
          <c:h val="0.55085623307620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применяю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поощрение</c:v>
                </c:pt>
                <c:pt idx="1">
                  <c:v>порицание</c:v>
                </c:pt>
                <c:pt idx="2">
                  <c:v>учебно-познавательная игра</c:v>
                </c:pt>
                <c:pt idx="3">
                  <c:v>создание ярких наглядно-образных представлений</c:v>
                </c:pt>
                <c:pt idx="4">
                  <c:v>создание ситуации успеха</c:v>
                </c:pt>
                <c:pt idx="5">
                  <c:v>стимулирующее оценивание</c:v>
                </c:pt>
                <c:pt idx="6">
                  <c:v>свободный выбор задания</c:v>
                </c:pt>
                <c:pt idx="7">
                  <c:v>удовлетворение желания быть значимой личностью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0.2</c:v>
                </c:pt>
                <c:pt idx="1">
                  <c:v>0.4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применяю иногда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поощрение</c:v>
                </c:pt>
                <c:pt idx="1">
                  <c:v>порицание</c:v>
                </c:pt>
                <c:pt idx="2">
                  <c:v>учебно-познавательная игра</c:v>
                </c:pt>
                <c:pt idx="3">
                  <c:v>создание ярких наглядно-образных представлений</c:v>
                </c:pt>
                <c:pt idx="4">
                  <c:v>создание ситуации успеха</c:v>
                </c:pt>
                <c:pt idx="5">
                  <c:v>стимулирующее оценивание</c:v>
                </c:pt>
                <c:pt idx="6">
                  <c:v>свободный выбор задания</c:v>
                </c:pt>
                <c:pt idx="7">
                  <c:v>удовлетворение желания быть значимой личностью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0.8</c:v>
                </c:pt>
                <c:pt idx="1">
                  <c:v>0.6</c:v>
                </c:pt>
                <c:pt idx="2">
                  <c:v>0.9</c:v>
                </c:pt>
                <c:pt idx="3">
                  <c:v>0.5</c:v>
                </c:pt>
                <c:pt idx="4">
                  <c:v>0.5</c:v>
                </c:pt>
                <c:pt idx="5">
                  <c:v>0.7</c:v>
                </c:pt>
                <c:pt idx="6">
                  <c:v>1</c:v>
                </c:pt>
                <c:pt idx="7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применяю регулярно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поощрение</c:v>
                </c:pt>
                <c:pt idx="1">
                  <c:v>порицание</c:v>
                </c:pt>
                <c:pt idx="2">
                  <c:v>учебно-познавательная игра</c:v>
                </c:pt>
                <c:pt idx="3">
                  <c:v>создание ярких наглядно-образных представлений</c:v>
                </c:pt>
                <c:pt idx="4">
                  <c:v>создание ситуации успеха</c:v>
                </c:pt>
                <c:pt idx="5">
                  <c:v>стимулирующее оценивание</c:v>
                </c:pt>
                <c:pt idx="6">
                  <c:v>свободный выбор задания</c:v>
                </c:pt>
                <c:pt idx="7">
                  <c:v>удовлетворение желания быть значимой личностью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0.5</c:v>
                </c:pt>
                <c:pt idx="5">
                  <c:v>0.3</c:v>
                </c:pt>
                <c:pt idx="6">
                  <c:v>0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14574560"/>
        <c:axId val="214574952"/>
      </c:barChart>
      <c:catAx>
        <c:axId val="21457456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214574952"/>
        <c:crosses val="autoZero"/>
        <c:auto val="1"/>
        <c:lblAlgn val="ctr"/>
        <c:lblOffset val="100"/>
        <c:noMultiLvlLbl val="0"/>
      </c:catAx>
      <c:valAx>
        <c:axId val="214574952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0%" sourceLinked="1"/>
        <c:majorTickMark val="out"/>
        <c:minorTickMark val="none"/>
        <c:tickLblPos val="nextTo"/>
        <c:crossAx val="21457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11184786112254"/>
          <c:y val="0.20528292436975548"/>
          <c:w val="0.20311622231431598"/>
          <c:h val="0.40453067837205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88207395128234E-2"/>
          <c:y val="4.2577472893362903E-2"/>
          <c:w val="0.71236750011511718"/>
          <c:h val="0.55085623307620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применяю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опора на жизненный опыт</c:v>
                </c:pt>
                <c:pt idx="1">
                  <c:v>познавательный интерес</c:v>
                </c:pt>
                <c:pt idx="2">
                  <c:v>создание проблемной ситуации</c:v>
                </c:pt>
                <c:pt idx="3">
                  <c:v>побуждение к поиску альтернативных решений</c:v>
                </c:pt>
                <c:pt idx="4">
                  <c:v>выполнение творческих заданий</c:v>
                </c:pt>
                <c:pt idx="5">
                  <c:v>"мозговая атака"</c:v>
                </c:pt>
                <c:pt idx="6">
                  <c:v>развивающаяся кооперация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применяю иногда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опора на жизненный опыт</c:v>
                </c:pt>
                <c:pt idx="1">
                  <c:v>познавательный интерес</c:v>
                </c:pt>
                <c:pt idx="2">
                  <c:v>создание проблемной ситуации</c:v>
                </c:pt>
                <c:pt idx="3">
                  <c:v>побуждение к поиску альтернативных решений</c:v>
                </c:pt>
                <c:pt idx="4">
                  <c:v>выполнение творческих заданий</c:v>
                </c:pt>
                <c:pt idx="5">
                  <c:v>"мозговая атака"</c:v>
                </c:pt>
                <c:pt idx="6">
                  <c:v>развивающаяся кооперация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0.3</c:v>
                </c:pt>
                <c:pt idx="1">
                  <c:v>0.1</c:v>
                </c:pt>
                <c:pt idx="2">
                  <c:v>0.4</c:v>
                </c:pt>
                <c:pt idx="3">
                  <c:v>0.9</c:v>
                </c:pt>
                <c:pt idx="4">
                  <c:v>0.8</c:v>
                </c:pt>
                <c:pt idx="5">
                  <c:v>0.6</c:v>
                </c:pt>
                <c:pt idx="6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применяю регулярно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опора на жизненный опыт</c:v>
                </c:pt>
                <c:pt idx="1">
                  <c:v>познавательный интерес</c:v>
                </c:pt>
                <c:pt idx="2">
                  <c:v>создание проблемной ситуации</c:v>
                </c:pt>
                <c:pt idx="3">
                  <c:v>побуждение к поиску альтернативных решений</c:v>
                </c:pt>
                <c:pt idx="4">
                  <c:v>выполнение творческих заданий</c:v>
                </c:pt>
                <c:pt idx="5">
                  <c:v>"мозговая атака"</c:v>
                </c:pt>
                <c:pt idx="6">
                  <c:v>развивающаяся кооперация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0.7</c:v>
                </c:pt>
                <c:pt idx="1">
                  <c:v>0.9</c:v>
                </c:pt>
                <c:pt idx="2">
                  <c:v>0.6</c:v>
                </c:pt>
                <c:pt idx="3">
                  <c:v>0.1</c:v>
                </c:pt>
                <c:pt idx="4">
                  <c:v>0.2</c:v>
                </c:pt>
                <c:pt idx="5">
                  <c:v>0.2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14575736"/>
        <c:axId val="214576128"/>
      </c:barChart>
      <c:catAx>
        <c:axId val="214575736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214576128"/>
        <c:crosses val="autoZero"/>
        <c:auto val="1"/>
        <c:lblAlgn val="ctr"/>
        <c:lblOffset val="100"/>
        <c:noMultiLvlLbl val="0"/>
      </c:catAx>
      <c:valAx>
        <c:axId val="214576128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0%" sourceLinked="1"/>
        <c:majorTickMark val="out"/>
        <c:minorTickMark val="none"/>
        <c:tickLblPos val="nextTo"/>
        <c:crossAx val="214575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11184786112254"/>
          <c:y val="0.20528292436975548"/>
          <c:w val="0.20311622231431598"/>
          <c:h val="0.40453067837205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88207395128234E-2"/>
          <c:y val="4.2577472893362903E-2"/>
          <c:w val="0.71236750011511718"/>
          <c:h val="0.55085623307620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применяю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предъявление учебных требований</c:v>
                </c:pt>
                <c:pt idx="1">
                  <c:v>информирование об обязательных результатах обучения</c:v>
                </c:pt>
                <c:pt idx="2">
                  <c:v>формирование отвественного отношения к учению</c:v>
                </c:pt>
                <c:pt idx="3">
                  <c:v>познавательные затруднения</c:v>
                </c:pt>
                <c:pt idx="4">
                  <c:v>самооценка деятельности и коррекция</c:v>
                </c:pt>
                <c:pt idx="5">
                  <c:v>рефлексия поведения</c:v>
                </c:pt>
                <c:pt idx="6">
                  <c:v>прогнозирование будущей деятельности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</c:v>
                </c:pt>
                <c:pt idx="4">
                  <c:v>0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применяю иногда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предъявление учебных требований</c:v>
                </c:pt>
                <c:pt idx="1">
                  <c:v>информирование об обязательных результатах обучения</c:v>
                </c:pt>
                <c:pt idx="2">
                  <c:v>формирование отвественного отношения к учению</c:v>
                </c:pt>
                <c:pt idx="3">
                  <c:v>познавательные затруднения</c:v>
                </c:pt>
                <c:pt idx="4">
                  <c:v>самооценка деятельности и коррекция</c:v>
                </c:pt>
                <c:pt idx="5">
                  <c:v>рефлексия поведения</c:v>
                </c:pt>
                <c:pt idx="6">
                  <c:v>прогнозирование будущей деятельности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0.3</c:v>
                </c:pt>
                <c:pt idx="3">
                  <c:v>0.5</c:v>
                </c:pt>
                <c:pt idx="4">
                  <c:v>0.7</c:v>
                </c:pt>
                <c:pt idx="5">
                  <c:v>0.3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применяю регулярно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предъявление учебных требований</c:v>
                </c:pt>
                <c:pt idx="1">
                  <c:v>информирование об обязательных результатах обучения</c:v>
                </c:pt>
                <c:pt idx="2">
                  <c:v>формирование отвественного отношения к учению</c:v>
                </c:pt>
                <c:pt idx="3">
                  <c:v>познавательные затруднения</c:v>
                </c:pt>
                <c:pt idx="4">
                  <c:v>самооценка деятельности и коррекция</c:v>
                </c:pt>
                <c:pt idx="5">
                  <c:v>рефлексия поведения</c:v>
                </c:pt>
                <c:pt idx="6">
                  <c:v>прогнозирование будущей деятельности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0.8</c:v>
                </c:pt>
                <c:pt idx="1">
                  <c:v>0.9</c:v>
                </c:pt>
                <c:pt idx="2">
                  <c:v>0.7</c:v>
                </c:pt>
                <c:pt idx="3">
                  <c:v>0.2</c:v>
                </c:pt>
                <c:pt idx="4">
                  <c:v>0.3</c:v>
                </c:pt>
                <c:pt idx="5">
                  <c:v>0.6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43576752"/>
        <c:axId val="143824920"/>
      </c:barChart>
      <c:catAx>
        <c:axId val="143576752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43824920"/>
        <c:crosses val="autoZero"/>
        <c:auto val="1"/>
        <c:lblAlgn val="ctr"/>
        <c:lblOffset val="100"/>
        <c:noMultiLvlLbl val="0"/>
      </c:catAx>
      <c:valAx>
        <c:axId val="14382492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0%" sourceLinked="1"/>
        <c:majorTickMark val="out"/>
        <c:minorTickMark val="none"/>
        <c:tickLblPos val="nextTo"/>
        <c:crossAx val="14357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11184786112254"/>
          <c:y val="0.20528292436975548"/>
          <c:w val="0.20311622231431598"/>
          <c:h val="0.40453067837205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88207395128234E-2"/>
          <c:y val="4.2577472893362903E-2"/>
          <c:w val="0.71236750011511718"/>
          <c:h val="0.55085623307620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применяю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развитие желания быть полезным отечеству</c:v>
                </c:pt>
                <c:pt idx="1">
                  <c:v>побуждение подражать сильной личности</c:v>
                </c:pt>
                <c:pt idx="2">
                  <c:v>создание ситуаций взаимопомощи</c:v>
                </c:pt>
                <c:pt idx="3">
                  <c:v>поиск контактов и сторудничества</c:v>
                </c:pt>
                <c:pt idx="4">
                  <c:v>заинтересованность в результатах коллективной работы</c:v>
                </c:pt>
                <c:pt idx="5">
                  <c:v>взаимопроверка</c:v>
                </c:pt>
                <c:pt idx="6">
                  <c:v>рецензирование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0.3</c:v>
                </c:pt>
                <c:pt idx="4">
                  <c:v>0.1</c:v>
                </c:pt>
                <c:pt idx="5">
                  <c:v>0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применяю иногда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развитие желания быть полезным отечеству</c:v>
                </c:pt>
                <c:pt idx="1">
                  <c:v>побуждение подражать сильной личности</c:v>
                </c:pt>
                <c:pt idx="2">
                  <c:v>создание ситуаций взаимопомощи</c:v>
                </c:pt>
                <c:pt idx="3">
                  <c:v>поиск контактов и сторудничества</c:v>
                </c:pt>
                <c:pt idx="4">
                  <c:v>заинтересованность в результатах коллективной работы</c:v>
                </c:pt>
                <c:pt idx="5">
                  <c:v>взаимопроверка</c:v>
                </c:pt>
                <c:pt idx="6">
                  <c:v>рецензирование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0.5</c:v>
                </c:pt>
                <c:pt idx="4">
                  <c:v>0.8</c:v>
                </c:pt>
                <c:pt idx="5">
                  <c:v>0.9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применяю регулярно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развитие желания быть полезным отечеству</c:v>
                </c:pt>
                <c:pt idx="1">
                  <c:v>побуждение подражать сильной личности</c:v>
                </c:pt>
                <c:pt idx="2">
                  <c:v>создание ситуаций взаимопомощи</c:v>
                </c:pt>
                <c:pt idx="3">
                  <c:v>поиск контактов и сторудничества</c:v>
                </c:pt>
                <c:pt idx="4">
                  <c:v>заинтересованность в результатах коллективной работы</c:v>
                </c:pt>
                <c:pt idx="5">
                  <c:v>взаимопроверка</c:v>
                </c:pt>
                <c:pt idx="6">
                  <c:v>рецензирование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0.3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14576912"/>
        <c:axId val="214577304"/>
      </c:barChart>
      <c:catAx>
        <c:axId val="214576912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214577304"/>
        <c:crosses val="autoZero"/>
        <c:auto val="1"/>
        <c:lblAlgn val="ctr"/>
        <c:lblOffset val="100"/>
        <c:noMultiLvlLbl val="0"/>
      </c:catAx>
      <c:valAx>
        <c:axId val="21457730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0%" sourceLinked="1"/>
        <c:majorTickMark val="out"/>
        <c:minorTickMark val="none"/>
        <c:tickLblPos val="nextTo"/>
        <c:crossAx val="21457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11184786112254"/>
          <c:y val="0.20528292436975548"/>
          <c:w val="0.20311622231431598"/>
          <c:h val="0.40453067837205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41059-7292-4C1C-90C4-FC2F41C607BC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C3AB4-0979-498B-8403-950AF03AEAC0}">
      <dgm:prSet phldrT="[Текст]" custT="1"/>
      <dgm:spPr/>
      <dgm:t>
        <a:bodyPr/>
        <a:lstStyle/>
        <a:p>
          <a:r>
            <a:rPr lang="ru-RU" sz="1500" baseline="0" dirty="0" smtClean="0"/>
            <a:t>мотивация</a:t>
          </a:r>
          <a:endParaRPr lang="ru-RU" sz="1500" baseline="0" dirty="0"/>
        </a:p>
      </dgm:t>
    </dgm:pt>
    <dgm:pt modelId="{48698226-5F1A-44C2-A7FF-EA3B7B3BA985}" type="parTrans" cxnId="{27CC3082-7A14-419B-ACDE-1E92BD2D34C9}">
      <dgm:prSet/>
      <dgm:spPr/>
      <dgm:t>
        <a:bodyPr/>
        <a:lstStyle/>
        <a:p>
          <a:endParaRPr lang="ru-RU"/>
        </a:p>
      </dgm:t>
    </dgm:pt>
    <dgm:pt modelId="{518F435B-283C-4548-B0EB-0DDCD2686E46}" type="sibTrans" cxnId="{27CC3082-7A14-419B-ACDE-1E92BD2D34C9}">
      <dgm:prSet/>
      <dgm:spPr/>
      <dgm:t>
        <a:bodyPr/>
        <a:lstStyle/>
        <a:p>
          <a:endParaRPr lang="ru-RU"/>
        </a:p>
      </dgm:t>
    </dgm:pt>
    <dgm:pt modelId="{E6CBF92D-E241-4962-835E-C3824344C907}">
      <dgm:prSet phldrT="[Текст]" custT="1"/>
      <dgm:spPr/>
      <dgm:t>
        <a:bodyPr/>
        <a:lstStyle/>
        <a:p>
          <a:r>
            <a:rPr lang="ru-RU" sz="1500" baseline="0" dirty="0" smtClean="0"/>
            <a:t>внутренняя</a:t>
          </a:r>
          <a:endParaRPr lang="ru-RU" sz="1500" baseline="0" dirty="0"/>
        </a:p>
      </dgm:t>
    </dgm:pt>
    <dgm:pt modelId="{E71627A1-1832-43F3-A082-DF936682D37F}" type="parTrans" cxnId="{E80D0AE6-F809-4348-9DAC-1052D99F2D05}">
      <dgm:prSet/>
      <dgm:spPr/>
      <dgm:t>
        <a:bodyPr/>
        <a:lstStyle/>
        <a:p>
          <a:endParaRPr lang="ru-RU"/>
        </a:p>
      </dgm:t>
    </dgm:pt>
    <dgm:pt modelId="{A6D17DA0-5801-43FA-B2BF-FBE1A74EFC77}" type="sibTrans" cxnId="{E80D0AE6-F809-4348-9DAC-1052D99F2D05}">
      <dgm:prSet/>
      <dgm:spPr/>
      <dgm:t>
        <a:bodyPr/>
        <a:lstStyle/>
        <a:p>
          <a:endParaRPr lang="ru-RU"/>
        </a:p>
      </dgm:t>
    </dgm:pt>
    <dgm:pt modelId="{BB221A2E-A017-48F4-8CB6-4701CF1266B8}">
      <dgm:prSet phldrT="[Текст]" custT="1"/>
      <dgm:spPr/>
      <dgm:t>
        <a:bodyPr/>
        <a:lstStyle/>
        <a:p>
          <a:r>
            <a:rPr lang="ru-RU" sz="1500" baseline="0" dirty="0" smtClean="0"/>
            <a:t>внешняя</a:t>
          </a:r>
          <a:endParaRPr lang="ru-RU" sz="1500" baseline="0" dirty="0"/>
        </a:p>
      </dgm:t>
    </dgm:pt>
    <dgm:pt modelId="{6658E476-68E9-4F61-9E87-56D48EF7684F}" type="parTrans" cxnId="{94C31FF0-B27B-48D6-A648-F7F3808FBE94}">
      <dgm:prSet/>
      <dgm:spPr/>
      <dgm:t>
        <a:bodyPr/>
        <a:lstStyle/>
        <a:p>
          <a:endParaRPr lang="ru-RU"/>
        </a:p>
      </dgm:t>
    </dgm:pt>
    <dgm:pt modelId="{8D7E9D60-154E-43C1-A293-063AD1D05336}" type="sibTrans" cxnId="{94C31FF0-B27B-48D6-A648-F7F3808FBE94}">
      <dgm:prSet/>
      <dgm:spPr/>
      <dgm:t>
        <a:bodyPr/>
        <a:lstStyle/>
        <a:p>
          <a:endParaRPr lang="ru-RU"/>
        </a:p>
      </dgm:t>
    </dgm:pt>
    <dgm:pt modelId="{76E1165D-0F3F-401F-A00D-2C5FBF9446F2}" type="asst">
      <dgm:prSet custT="1"/>
      <dgm:spPr/>
      <dgm:t>
        <a:bodyPr/>
        <a:lstStyle/>
        <a:p>
          <a:pPr algn="ctr"/>
          <a:r>
            <a:rPr lang="ru-RU" sz="1600" dirty="0" smtClean="0"/>
            <a:t>Положительная</a:t>
          </a:r>
        </a:p>
        <a:p>
          <a:pPr algn="ctr"/>
          <a:r>
            <a:rPr lang="ru-RU" sz="1000" dirty="0" smtClean="0"/>
            <a:t>Интересен изучаемый предмет</a:t>
          </a:r>
        </a:p>
        <a:p>
          <a:pPr algn="ctr"/>
          <a:r>
            <a:rPr lang="ru-RU" sz="1000" dirty="0" smtClean="0"/>
            <a:t>Интересны знания по предмету</a:t>
          </a:r>
        </a:p>
        <a:p>
          <a:pPr algn="ctr"/>
          <a:r>
            <a:rPr lang="ru-RU" sz="1000" dirty="0" smtClean="0"/>
            <a:t>Интересен метод преподавания</a:t>
          </a:r>
        </a:p>
        <a:p>
          <a:pPr algn="ctr"/>
          <a:r>
            <a:rPr lang="ru-RU" sz="1000" dirty="0" smtClean="0"/>
            <a:t>Интересен преподаватель, но предмет неинтересен, но осознается, что знания, умения нужны будут в будущем</a:t>
          </a:r>
        </a:p>
        <a:p>
          <a:pPr algn="ctr"/>
          <a:r>
            <a:rPr lang="ru-RU" sz="1000" dirty="0" smtClean="0"/>
            <a:t>Стремление добиться особых успехов</a:t>
          </a:r>
        </a:p>
        <a:p>
          <a:pPr algn="ctr"/>
          <a:r>
            <a:rPr lang="ru-RU" sz="1000" dirty="0" smtClean="0"/>
            <a:t>Осознание своего </a:t>
          </a:r>
        </a:p>
        <a:p>
          <a:pPr algn="ctr"/>
          <a:r>
            <a:rPr lang="ru-RU" sz="1000" dirty="0" smtClean="0"/>
            <a:t>познавательного прогресса</a:t>
          </a:r>
        </a:p>
        <a:p>
          <a:pPr algn="ctr"/>
          <a:r>
            <a:rPr lang="ru-RU" sz="1000" dirty="0" smtClean="0"/>
            <a:t>Доверие учителя</a:t>
          </a:r>
        </a:p>
        <a:p>
          <a:pPr algn="ctr"/>
          <a:r>
            <a:rPr lang="ru-RU" sz="1000" dirty="0" smtClean="0"/>
            <a:t>Хорошее настроение</a:t>
          </a:r>
        </a:p>
        <a:p>
          <a:pPr algn="ctr"/>
          <a:r>
            <a:rPr lang="ru-RU" sz="1000" dirty="0" smtClean="0"/>
            <a:t>Уверенность в своих силах</a:t>
          </a:r>
          <a:endParaRPr lang="ru-RU" sz="1000" dirty="0"/>
        </a:p>
      </dgm:t>
    </dgm:pt>
    <dgm:pt modelId="{007C08EB-0097-48F9-8C0F-6F425D0B79EF}" type="parTrans" cxnId="{2960A9C9-7A9B-4E5A-B99A-8FBA83D3EEC5}">
      <dgm:prSet/>
      <dgm:spPr/>
      <dgm:t>
        <a:bodyPr/>
        <a:lstStyle/>
        <a:p>
          <a:endParaRPr lang="ru-RU"/>
        </a:p>
      </dgm:t>
    </dgm:pt>
    <dgm:pt modelId="{36630761-5074-421D-A87C-C871A9A2BF53}" type="sibTrans" cxnId="{2960A9C9-7A9B-4E5A-B99A-8FBA83D3EEC5}">
      <dgm:prSet/>
      <dgm:spPr/>
      <dgm:t>
        <a:bodyPr/>
        <a:lstStyle/>
        <a:p>
          <a:endParaRPr lang="ru-RU"/>
        </a:p>
      </dgm:t>
    </dgm:pt>
    <dgm:pt modelId="{1CA9B26D-B504-45FE-90BF-EBF366EB3841}" type="asst">
      <dgm:prSet custT="1"/>
      <dgm:spPr/>
      <dgm:t>
        <a:bodyPr/>
        <a:lstStyle/>
        <a:p>
          <a:r>
            <a:rPr lang="ru-RU" sz="1600" dirty="0" smtClean="0"/>
            <a:t>Отрицательная</a:t>
          </a:r>
        </a:p>
        <a:p>
          <a:r>
            <a:rPr lang="ru-RU" sz="1400" dirty="0" smtClean="0"/>
            <a:t>Месть</a:t>
          </a:r>
        </a:p>
        <a:p>
          <a:r>
            <a:rPr lang="ru-RU" sz="1400" dirty="0" smtClean="0"/>
            <a:t>Власть</a:t>
          </a:r>
          <a:endParaRPr lang="ru-RU" sz="1400" dirty="0"/>
        </a:p>
      </dgm:t>
    </dgm:pt>
    <dgm:pt modelId="{C567AB6E-BD33-4A60-B066-98EB72BC4160}" type="parTrans" cxnId="{165337D7-CAC3-42C8-B05E-E1976E541795}">
      <dgm:prSet/>
      <dgm:spPr/>
      <dgm:t>
        <a:bodyPr/>
        <a:lstStyle/>
        <a:p>
          <a:endParaRPr lang="ru-RU"/>
        </a:p>
      </dgm:t>
    </dgm:pt>
    <dgm:pt modelId="{E4F46CB3-3DEA-46DA-860F-BAF45ECE048C}" type="sibTrans" cxnId="{165337D7-CAC3-42C8-B05E-E1976E541795}">
      <dgm:prSet/>
      <dgm:spPr/>
      <dgm:t>
        <a:bodyPr/>
        <a:lstStyle/>
        <a:p>
          <a:endParaRPr lang="ru-RU"/>
        </a:p>
      </dgm:t>
    </dgm:pt>
    <dgm:pt modelId="{C4DD3FB7-F94D-4DD4-B727-58E2EF75DF55}" type="asst">
      <dgm:prSet custT="1"/>
      <dgm:spPr/>
      <dgm:t>
        <a:bodyPr/>
        <a:lstStyle/>
        <a:p>
          <a:r>
            <a:rPr lang="ru-RU" sz="1600" dirty="0" smtClean="0"/>
            <a:t>Положительная</a:t>
          </a:r>
        </a:p>
        <a:p>
          <a:r>
            <a:rPr lang="ru-RU" sz="1200" dirty="0" smtClean="0"/>
            <a:t>Стремление получить высокие отметки</a:t>
          </a:r>
        </a:p>
        <a:p>
          <a:r>
            <a:rPr lang="ru-RU" sz="1200" dirty="0" smtClean="0"/>
            <a:t>Одобрение учителя</a:t>
          </a:r>
        </a:p>
        <a:p>
          <a:r>
            <a:rPr lang="ru-RU" sz="1200" dirty="0" smtClean="0"/>
            <a:t>Одобрения учащихся </a:t>
          </a:r>
        </a:p>
        <a:p>
          <a:r>
            <a:rPr lang="ru-RU" sz="1200" dirty="0" smtClean="0"/>
            <a:t>Симпатия к учителю</a:t>
          </a:r>
        </a:p>
        <a:p>
          <a:r>
            <a:rPr lang="ru-RU" sz="1200" dirty="0" smtClean="0"/>
            <a:t>Стремление превзойти других, соперничество</a:t>
          </a:r>
          <a:endParaRPr lang="ru-RU" sz="1200" dirty="0"/>
        </a:p>
      </dgm:t>
    </dgm:pt>
    <dgm:pt modelId="{7C4EC3A6-FC93-44CC-A4A0-FCAE20A81AC5}" type="parTrans" cxnId="{D27A0BA0-BD4B-4B63-8E93-97FE1D0C5C91}">
      <dgm:prSet/>
      <dgm:spPr/>
      <dgm:t>
        <a:bodyPr/>
        <a:lstStyle/>
        <a:p>
          <a:endParaRPr lang="ru-RU"/>
        </a:p>
      </dgm:t>
    </dgm:pt>
    <dgm:pt modelId="{EA9A6EC1-5EC0-4B01-8676-4D51A7B2BDE5}" type="sibTrans" cxnId="{D27A0BA0-BD4B-4B63-8E93-97FE1D0C5C91}">
      <dgm:prSet/>
      <dgm:spPr/>
      <dgm:t>
        <a:bodyPr/>
        <a:lstStyle/>
        <a:p>
          <a:endParaRPr lang="ru-RU"/>
        </a:p>
      </dgm:t>
    </dgm:pt>
    <dgm:pt modelId="{EF91D75E-7617-48D3-A1CF-5593B13944F4}" type="asst">
      <dgm:prSet custT="1"/>
      <dgm:spPr/>
      <dgm:t>
        <a:bodyPr/>
        <a:lstStyle/>
        <a:p>
          <a:r>
            <a:rPr lang="ru-RU" sz="1600" dirty="0" smtClean="0"/>
            <a:t>Отрицательная</a:t>
          </a:r>
        </a:p>
        <a:p>
          <a:r>
            <a:rPr lang="ru-RU" sz="1200" dirty="0" smtClean="0"/>
            <a:t>Избегание неудачи: стремление избежать низкой оценки</a:t>
          </a:r>
        </a:p>
        <a:p>
          <a:r>
            <a:rPr lang="ru-RU" sz="1200" dirty="0" smtClean="0"/>
            <a:t>Стремление избегать наказаний учителя</a:t>
          </a:r>
        </a:p>
        <a:p>
          <a:r>
            <a:rPr lang="ru-RU" sz="1200" dirty="0" smtClean="0"/>
            <a:t>Стремление избежать критики</a:t>
          </a:r>
          <a:endParaRPr lang="ru-RU" sz="1200" dirty="0"/>
        </a:p>
      </dgm:t>
    </dgm:pt>
    <dgm:pt modelId="{265B769B-FF82-4228-947A-7CA247EFA9E8}" type="parTrans" cxnId="{28B76C55-F740-4962-A4ED-20AADE7590C6}">
      <dgm:prSet/>
      <dgm:spPr/>
      <dgm:t>
        <a:bodyPr/>
        <a:lstStyle/>
        <a:p>
          <a:endParaRPr lang="ru-RU"/>
        </a:p>
      </dgm:t>
    </dgm:pt>
    <dgm:pt modelId="{510E045D-18FF-406B-82AF-FFFC115F47A2}" type="sibTrans" cxnId="{28B76C55-F740-4962-A4ED-20AADE7590C6}">
      <dgm:prSet/>
      <dgm:spPr/>
      <dgm:t>
        <a:bodyPr/>
        <a:lstStyle/>
        <a:p>
          <a:endParaRPr lang="ru-RU"/>
        </a:p>
      </dgm:t>
    </dgm:pt>
    <dgm:pt modelId="{CEEF1ACB-621D-43D5-923E-B46093FB1B0E}" type="pres">
      <dgm:prSet presAssocID="{4EE41059-7292-4C1C-90C4-FC2F41C607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6806A0-BA3E-4139-B7C2-5069BDAAE997}" type="pres">
      <dgm:prSet presAssocID="{868C3AB4-0979-498B-8403-950AF03AEAC0}" presName="hierRoot1" presStyleCnt="0">
        <dgm:presLayoutVars>
          <dgm:hierBranch val="init"/>
        </dgm:presLayoutVars>
      </dgm:prSet>
      <dgm:spPr/>
    </dgm:pt>
    <dgm:pt modelId="{4B40537F-5B0A-4718-85F2-F0DB8626E049}" type="pres">
      <dgm:prSet presAssocID="{868C3AB4-0979-498B-8403-950AF03AEAC0}" presName="rootComposite1" presStyleCnt="0"/>
      <dgm:spPr/>
    </dgm:pt>
    <dgm:pt modelId="{C1BCA528-7AE7-4FD1-ACCD-96CB8E913384}" type="pres">
      <dgm:prSet presAssocID="{868C3AB4-0979-498B-8403-950AF03AEAC0}" presName="rootText1" presStyleLbl="node0" presStyleIdx="0" presStyleCnt="1" custScaleX="117149" custScaleY="80047" custLinFactNeighborX="0" custLinFactNeighborY="-73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57A951-F425-4A63-B84F-B3A4A196636D}" type="pres">
      <dgm:prSet presAssocID="{868C3AB4-0979-498B-8403-950AF03AEA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35059B-9F47-4727-84B3-F4921846ED03}" type="pres">
      <dgm:prSet presAssocID="{868C3AB4-0979-498B-8403-950AF03AEAC0}" presName="hierChild2" presStyleCnt="0"/>
      <dgm:spPr/>
    </dgm:pt>
    <dgm:pt modelId="{0E57AECE-C20F-42DF-8D55-FF02659CAB7A}" type="pres">
      <dgm:prSet presAssocID="{E71627A1-1832-43F3-A082-DF936682D37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4A90056-12F4-4A44-96FC-7028FA4AFF59}" type="pres">
      <dgm:prSet presAssocID="{E6CBF92D-E241-4962-835E-C3824344C907}" presName="hierRoot2" presStyleCnt="0">
        <dgm:presLayoutVars>
          <dgm:hierBranch val="init"/>
        </dgm:presLayoutVars>
      </dgm:prSet>
      <dgm:spPr/>
    </dgm:pt>
    <dgm:pt modelId="{9653BCBD-B3BD-4588-A0DA-57E5262F9B29}" type="pres">
      <dgm:prSet presAssocID="{E6CBF92D-E241-4962-835E-C3824344C907}" presName="rootComposite" presStyleCnt="0"/>
      <dgm:spPr/>
    </dgm:pt>
    <dgm:pt modelId="{DC6EFC1A-CC21-4787-8826-2D0FADABCE26}" type="pres">
      <dgm:prSet presAssocID="{E6CBF92D-E241-4962-835E-C3824344C907}" presName="rootText" presStyleLbl="node2" presStyleIdx="0" presStyleCnt="2" custScaleX="131082" custScaleY="67174" custLinFactNeighborX="-6530" custLinFactNeighborY="8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2D4E8-6C23-4BFB-B7FE-E9FC7A98C190}" type="pres">
      <dgm:prSet presAssocID="{E6CBF92D-E241-4962-835E-C3824344C907}" presName="rootConnector" presStyleLbl="node2" presStyleIdx="0" presStyleCnt="2"/>
      <dgm:spPr/>
      <dgm:t>
        <a:bodyPr/>
        <a:lstStyle/>
        <a:p>
          <a:endParaRPr lang="ru-RU"/>
        </a:p>
      </dgm:t>
    </dgm:pt>
    <dgm:pt modelId="{9EC752EE-1684-45BC-A928-7078E48FA722}" type="pres">
      <dgm:prSet presAssocID="{E6CBF92D-E241-4962-835E-C3824344C907}" presName="hierChild4" presStyleCnt="0"/>
      <dgm:spPr/>
    </dgm:pt>
    <dgm:pt modelId="{8A40F1E0-E120-4D41-B71A-337CBCFB8763}" type="pres">
      <dgm:prSet presAssocID="{E6CBF92D-E241-4962-835E-C3824344C907}" presName="hierChild5" presStyleCnt="0"/>
      <dgm:spPr/>
    </dgm:pt>
    <dgm:pt modelId="{2AB2F70C-341B-4A87-BB91-1CE414FCE5E2}" type="pres">
      <dgm:prSet presAssocID="{007C08EB-0097-48F9-8C0F-6F425D0B79EF}" presName="Name111" presStyleLbl="parChTrans1D3" presStyleIdx="0" presStyleCnt="4"/>
      <dgm:spPr/>
      <dgm:t>
        <a:bodyPr/>
        <a:lstStyle/>
        <a:p>
          <a:endParaRPr lang="ru-RU"/>
        </a:p>
      </dgm:t>
    </dgm:pt>
    <dgm:pt modelId="{FDAC9AB4-0A4B-4798-940A-C102AE66E1C9}" type="pres">
      <dgm:prSet presAssocID="{76E1165D-0F3F-401F-A00D-2C5FBF9446F2}" presName="hierRoot3" presStyleCnt="0">
        <dgm:presLayoutVars>
          <dgm:hierBranch val="init"/>
        </dgm:presLayoutVars>
      </dgm:prSet>
      <dgm:spPr/>
    </dgm:pt>
    <dgm:pt modelId="{6BE10EFC-8F1E-40CC-B5F8-0CFC1D0DD723}" type="pres">
      <dgm:prSet presAssocID="{76E1165D-0F3F-401F-A00D-2C5FBF9446F2}" presName="rootComposite3" presStyleCnt="0"/>
      <dgm:spPr/>
    </dgm:pt>
    <dgm:pt modelId="{2B052C88-9D82-46F1-A224-09A445AEC462}" type="pres">
      <dgm:prSet presAssocID="{76E1165D-0F3F-401F-A00D-2C5FBF9446F2}" presName="rootText3" presStyleLbl="asst2" presStyleIdx="0" presStyleCnt="4" custScaleX="188794" custScaleY="445376" custLinFactNeighborX="-35769" custLinFactNeighborY="5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F2657-A0E0-4B43-A671-7BF2FB28E89B}" type="pres">
      <dgm:prSet presAssocID="{76E1165D-0F3F-401F-A00D-2C5FBF9446F2}" presName="rootConnector3" presStyleLbl="asst2" presStyleIdx="0" presStyleCnt="4"/>
      <dgm:spPr/>
      <dgm:t>
        <a:bodyPr/>
        <a:lstStyle/>
        <a:p>
          <a:endParaRPr lang="ru-RU"/>
        </a:p>
      </dgm:t>
    </dgm:pt>
    <dgm:pt modelId="{EB04BDB1-FCF7-4D47-80C5-8F07AAED47FC}" type="pres">
      <dgm:prSet presAssocID="{76E1165D-0F3F-401F-A00D-2C5FBF9446F2}" presName="hierChild6" presStyleCnt="0"/>
      <dgm:spPr/>
    </dgm:pt>
    <dgm:pt modelId="{4C3AC51C-EDC1-470E-8DD6-B9289894F773}" type="pres">
      <dgm:prSet presAssocID="{76E1165D-0F3F-401F-A00D-2C5FBF9446F2}" presName="hierChild7" presStyleCnt="0"/>
      <dgm:spPr/>
    </dgm:pt>
    <dgm:pt modelId="{3E3F7C91-162F-4475-AAD4-58B35ECC83F1}" type="pres">
      <dgm:prSet presAssocID="{C567AB6E-BD33-4A60-B066-98EB72BC4160}" presName="Name111" presStyleLbl="parChTrans1D3" presStyleIdx="1" presStyleCnt="4"/>
      <dgm:spPr/>
      <dgm:t>
        <a:bodyPr/>
        <a:lstStyle/>
        <a:p>
          <a:endParaRPr lang="ru-RU"/>
        </a:p>
      </dgm:t>
    </dgm:pt>
    <dgm:pt modelId="{37FEB8E8-DC6B-41B8-A40E-028F8451467A}" type="pres">
      <dgm:prSet presAssocID="{1CA9B26D-B504-45FE-90BF-EBF366EB3841}" presName="hierRoot3" presStyleCnt="0">
        <dgm:presLayoutVars>
          <dgm:hierBranch val="init"/>
        </dgm:presLayoutVars>
      </dgm:prSet>
      <dgm:spPr/>
    </dgm:pt>
    <dgm:pt modelId="{77401EF8-A544-4559-99A1-0A9C69C4C5E8}" type="pres">
      <dgm:prSet presAssocID="{1CA9B26D-B504-45FE-90BF-EBF366EB3841}" presName="rootComposite3" presStyleCnt="0"/>
      <dgm:spPr/>
    </dgm:pt>
    <dgm:pt modelId="{3F8AE516-2C81-48B0-9E05-F0148D9D36EA}" type="pres">
      <dgm:prSet presAssocID="{1CA9B26D-B504-45FE-90BF-EBF366EB3841}" presName="rootText3" presStyleLbl="asst2" presStyleIdx="1" presStyleCnt="4" custScaleX="111911" custScaleY="191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4F049C-0039-49AC-8031-964C7367C5E6}" type="pres">
      <dgm:prSet presAssocID="{1CA9B26D-B504-45FE-90BF-EBF366EB3841}" presName="rootConnector3" presStyleLbl="asst2" presStyleIdx="1" presStyleCnt="4"/>
      <dgm:spPr/>
      <dgm:t>
        <a:bodyPr/>
        <a:lstStyle/>
        <a:p>
          <a:endParaRPr lang="ru-RU"/>
        </a:p>
      </dgm:t>
    </dgm:pt>
    <dgm:pt modelId="{529E5478-DA3B-4A68-ABDE-14A1AC4C9CA9}" type="pres">
      <dgm:prSet presAssocID="{1CA9B26D-B504-45FE-90BF-EBF366EB3841}" presName="hierChild6" presStyleCnt="0"/>
      <dgm:spPr/>
    </dgm:pt>
    <dgm:pt modelId="{09DC4A37-3632-4867-9403-96BE44B9F7DF}" type="pres">
      <dgm:prSet presAssocID="{1CA9B26D-B504-45FE-90BF-EBF366EB3841}" presName="hierChild7" presStyleCnt="0"/>
      <dgm:spPr/>
    </dgm:pt>
    <dgm:pt modelId="{704EB72A-0720-4132-B95C-B82BEDB7ED84}" type="pres">
      <dgm:prSet presAssocID="{6658E476-68E9-4F61-9E87-56D48EF7684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FBAC820-267C-4D26-AC31-1002B01A48E8}" type="pres">
      <dgm:prSet presAssocID="{BB221A2E-A017-48F4-8CB6-4701CF1266B8}" presName="hierRoot2" presStyleCnt="0">
        <dgm:presLayoutVars>
          <dgm:hierBranch val="init"/>
        </dgm:presLayoutVars>
      </dgm:prSet>
      <dgm:spPr/>
    </dgm:pt>
    <dgm:pt modelId="{E8176A5D-BF23-44BA-A261-388B3AC35B94}" type="pres">
      <dgm:prSet presAssocID="{BB221A2E-A017-48F4-8CB6-4701CF1266B8}" presName="rootComposite" presStyleCnt="0"/>
      <dgm:spPr/>
    </dgm:pt>
    <dgm:pt modelId="{C71FE1F6-1DE4-4F86-B9C7-AFAEB6BFA999}" type="pres">
      <dgm:prSet presAssocID="{BB221A2E-A017-48F4-8CB6-4701CF1266B8}" presName="rootText" presStyleLbl="node2" presStyleIdx="1" presStyleCnt="2" custScaleX="120024" custScaleY="60218" custLinFactNeighborX="1406" custLinFactNeighborY="8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FE298B-D80D-44BB-B2C3-4D4281E088DD}" type="pres">
      <dgm:prSet presAssocID="{BB221A2E-A017-48F4-8CB6-4701CF1266B8}" presName="rootConnector" presStyleLbl="node2" presStyleIdx="1" presStyleCnt="2"/>
      <dgm:spPr/>
      <dgm:t>
        <a:bodyPr/>
        <a:lstStyle/>
        <a:p>
          <a:endParaRPr lang="ru-RU"/>
        </a:p>
      </dgm:t>
    </dgm:pt>
    <dgm:pt modelId="{8A88962C-8543-4E84-80E0-A0266ABB7CE0}" type="pres">
      <dgm:prSet presAssocID="{BB221A2E-A017-48F4-8CB6-4701CF1266B8}" presName="hierChild4" presStyleCnt="0"/>
      <dgm:spPr/>
    </dgm:pt>
    <dgm:pt modelId="{07DA18BE-16F5-4ED9-A01D-60A447D81514}" type="pres">
      <dgm:prSet presAssocID="{BB221A2E-A017-48F4-8CB6-4701CF1266B8}" presName="hierChild5" presStyleCnt="0"/>
      <dgm:spPr/>
    </dgm:pt>
    <dgm:pt modelId="{03C922A7-E0D1-426D-9113-37129AC57839}" type="pres">
      <dgm:prSet presAssocID="{7C4EC3A6-FC93-44CC-A4A0-FCAE20A81AC5}" presName="Name111" presStyleLbl="parChTrans1D3" presStyleIdx="2" presStyleCnt="4"/>
      <dgm:spPr/>
      <dgm:t>
        <a:bodyPr/>
        <a:lstStyle/>
        <a:p>
          <a:endParaRPr lang="ru-RU"/>
        </a:p>
      </dgm:t>
    </dgm:pt>
    <dgm:pt modelId="{67165F84-EE43-43C4-97F3-1216BBB53374}" type="pres">
      <dgm:prSet presAssocID="{C4DD3FB7-F94D-4DD4-B727-58E2EF75DF55}" presName="hierRoot3" presStyleCnt="0">
        <dgm:presLayoutVars>
          <dgm:hierBranch val="init"/>
        </dgm:presLayoutVars>
      </dgm:prSet>
      <dgm:spPr/>
    </dgm:pt>
    <dgm:pt modelId="{E0F77CD8-AF23-4AD8-BFB1-555164B3A6EF}" type="pres">
      <dgm:prSet presAssocID="{C4DD3FB7-F94D-4DD4-B727-58E2EF75DF55}" presName="rootComposite3" presStyleCnt="0"/>
      <dgm:spPr/>
    </dgm:pt>
    <dgm:pt modelId="{372A3ED7-6685-4D6D-948A-E9B70B81EA12}" type="pres">
      <dgm:prSet presAssocID="{C4DD3FB7-F94D-4DD4-B727-58E2EF75DF55}" presName="rootText3" presStyleLbl="asst2" presStyleIdx="2" presStyleCnt="4" custScaleX="118608" custScaleY="395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AD1B0C-4653-4499-9FD4-F431FA7ABD83}" type="pres">
      <dgm:prSet presAssocID="{C4DD3FB7-F94D-4DD4-B727-58E2EF75DF55}" presName="rootConnector3" presStyleLbl="asst2" presStyleIdx="2" presStyleCnt="4"/>
      <dgm:spPr/>
      <dgm:t>
        <a:bodyPr/>
        <a:lstStyle/>
        <a:p>
          <a:endParaRPr lang="ru-RU"/>
        </a:p>
      </dgm:t>
    </dgm:pt>
    <dgm:pt modelId="{7243F25D-C837-44F9-B9D9-1AA26540D9EA}" type="pres">
      <dgm:prSet presAssocID="{C4DD3FB7-F94D-4DD4-B727-58E2EF75DF55}" presName="hierChild6" presStyleCnt="0"/>
      <dgm:spPr/>
    </dgm:pt>
    <dgm:pt modelId="{379BC983-76E2-4E55-ABA3-A093E2099287}" type="pres">
      <dgm:prSet presAssocID="{C4DD3FB7-F94D-4DD4-B727-58E2EF75DF55}" presName="hierChild7" presStyleCnt="0"/>
      <dgm:spPr/>
    </dgm:pt>
    <dgm:pt modelId="{2DD726BA-C40E-4D3C-B4D4-1EDA84519F7E}" type="pres">
      <dgm:prSet presAssocID="{265B769B-FF82-4228-947A-7CA247EFA9E8}" presName="Name111" presStyleLbl="parChTrans1D3" presStyleIdx="3" presStyleCnt="4"/>
      <dgm:spPr/>
      <dgm:t>
        <a:bodyPr/>
        <a:lstStyle/>
        <a:p>
          <a:endParaRPr lang="ru-RU"/>
        </a:p>
      </dgm:t>
    </dgm:pt>
    <dgm:pt modelId="{29EAB3CD-EAB3-4F1D-912B-9C8A53D80C11}" type="pres">
      <dgm:prSet presAssocID="{EF91D75E-7617-48D3-A1CF-5593B13944F4}" presName="hierRoot3" presStyleCnt="0">
        <dgm:presLayoutVars>
          <dgm:hierBranch val="init"/>
        </dgm:presLayoutVars>
      </dgm:prSet>
      <dgm:spPr/>
    </dgm:pt>
    <dgm:pt modelId="{97E564B3-2627-48A6-9B06-9E27B96E39E7}" type="pres">
      <dgm:prSet presAssocID="{EF91D75E-7617-48D3-A1CF-5593B13944F4}" presName="rootComposite3" presStyleCnt="0"/>
      <dgm:spPr/>
    </dgm:pt>
    <dgm:pt modelId="{E761F4B3-F158-4496-8712-2A6855DE7489}" type="pres">
      <dgm:prSet presAssocID="{EF91D75E-7617-48D3-A1CF-5593B13944F4}" presName="rootText3" presStyleLbl="asst2" presStyleIdx="3" presStyleCnt="4" custScaleX="131155" custScaleY="354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8C487-7FCE-4F77-9953-65C27E1E6BEF}" type="pres">
      <dgm:prSet presAssocID="{EF91D75E-7617-48D3-A1CF-5593B13944F4}" presName="rootConnector3" presStyleLbl="asst2" presStyleIdx="3" presStyleCnt="4"/>
      <dgm:spPr/>
      <dgm:t>
        <a:bodyPr/>
        <a:lstStyle/>
        <a:p>
          <a:endParaRPr lang="ru-RU"/>
        </a:p>
      </dgm:t>
    </dgm:pt>
    <dgm:pt modelId="{7B47F785-34E7-4CC5-9CA4-018ADB59104F}" type="pres">
      <dgm:prSet presAssocID="{EF91D75E-7617-48D3-A1CF-5593B13944F4}" presName="hierChild6" presStyleCnt="0"/>
      <dgm:spPr/>
    </dgm:pt>
    <dgm:pt modelId="{B26E0715-89CD-4C50-92F8-784CECB350F0}" type="pres">
      <dgm:prSet presAssocID="{EF91D75E-7617-48D3-A1CF-5593B13944F4}" presName="hierChild7" presStyleCnt="0"/>
      <dgm:spPr/>
    </dgm:pt>
    <dgm:pt modelId="{E9C67685-EFB5-463D-A312-53963EC64186}" type="pres">
      <dgm:prSet presAssocID="{868C3AB4-0979-498B-8403-950AF03AEAC0}" presName="hierChild3" presStyleCnt="0"/>
      <dgm:spPr/>
    </dgm:pt>
  </dgm:ptLst>
  <dgm:cxnLst>
    <dgm:cxn modelId="{D27A0BA0-BD4B-4B63-8E93-97FE1D0C5C91}" srcId="{BB221A2E-A017-48F4-8CB6-4701CF1266B8}" destId="{C4DD3FB7-F94D-4DD4-B727-58E2EF75DF55}" srcOrd="0" destOrd="0" parTransId="{7C4EC3A6-FC93-44CC-A4A0-FCAE20A81AC5}" sibTransId="{EA9A6EC1-5EC0-4B01-8676-4D51A7B2BDE5}"/>
    <dgm:cxn modelId="{F45F34C4-20B5-48BD-81F1-21B441A23E5F}" type="presOf" srcId="{4EE41059-7292-4C1C-90C4-FC2F41C607BC}" destId="{CEEF1ACB-621D-43D5-923E-B46093FB1B0E}" srcOrd="0" destOrd="0" presId="urn:microsoft.com/office/officeart/2005/8/layout/orgChart1"/>
    <dgm:cxn modelId="{55DA55A8-939A-4DFA-B2CB-2EF4B0101702}" type="presOf" srcId="{E71627A1-1832-43F3-A082-DF936682D37F}" destId="{0E57AECE-C20F-42DF-8D55-FF02659CAB7A}" srcOrd="0" destOrd="0" presId="urn:microsoft.com/office/officeart/2005/8/layout/orgChart1"/>
    <dgm:cxn modelId="{DAD509CA-713A-4529-BA1B-58E54F7D5542}" type="presOf" srcId="{868C3AB4-0979-498B-8403-950AF03AEAC0}" destId="{F557A951-F425-4A63-B84F-B3A4A196636D}" srcOrd="1" destOrd="0" presId="urn:microsoft.com/office/officeart/2005/8/layout/orgChart1"/>
    <dgm:cxn modelId="{3FE7DA28-3BF2-4AC5-9100-53C027E7228F}" type="presOf" srcId="{1CA9B26D-B504-45FE-90BF-EBF366EB3841}" destId="{144F049C-0039-49AC-8031-964C7367C5E6}" srcOrd="1" destOrd="0" presId="urn:microsoft.com/office/officeart/2005/8/layout/orgChart1"/>
    <dgm:cxn modelId="{165337D7-CAC3-42C8-B05E-E1976E541795}" srcId="{E6CBF92D-E241-4962-835E-C3824344C907}" destId="{1CA9B26D-B504-45FE-90BF-EBF366EB3841}" srcOrd="1" destOrd="0" parTransId="{C567AB6E-BD33-4A60-B066-98EB72BC4160}" sibTransId="{E4F46CB3-3DEA-46DA-860F-BAF45ECE048C}"/>
    <dgm:cxn modelId="{27CC3082-7A14-419B-ACDE-1E92BD2D34C9}" srcId="{4EE41059-7292-4C1C-90C4-FC2F41C607BC}" destId="{868C3AB4-0979-498B-8403-950AF03AEAC0}" srcOrd="0" destOrd="0" parTransId="{48698226-5F1A-44C2-A7FF-EA3B7B3BA985}" sibTransId="{518F435B-283C-4548-B0EB-0DDCD2686E46}"/>
    <dgm:cxn modelId="{94C31FF0-B27B-48D6-A648-F7F3808FBE94}" srcId="{868C3AB4-0979-498B-8403-950AF03AEAC0}" destId="{BB221A2E-A017-48F4-8CB6-4701CF1266B8}" srcOrd="1" destOrd="0" parTransId="{6658E476-68E9-4F61-9E87-56D48EF7684F}" sibTransId="{8D7E9D60-154E-43C1-A293-063AD1D05336}"/>
    <dgm:cxn modelId="{179487EE-EEC8-4A34-BAA8-F81E051CAF69}" type="presOf" srcId="{76E1165D-0F3F-401F-A00D-2C5FBF9446F2}" destId="{29AF2657-A0E0-4B43-A671-7BF2FB28E89B}" srcOrd="1" destOrd="0" presId="urn:microsoft.com/office/officeart/2005/8/layout/orgChart1"/>
    <dgm:cxn modelId="{12DD0251-09DB-4EBC-9A85-E540DD2AED58}" type="presOf" srcId="{007C08EB-0097-48F9-8C0F-6F425D0B79EF}" destId="{2AB2F70C-341B-4A87-BB91-1CE414FCE5E2}" srcOrd="0" destOrd="0" presId="urn:microsoft.com/office/officeart/2005/8/layout/orgChart1"/>
    <dgm:cxn modelId="{EC0BC819-2269-4FCB-A933-BE822F5C6153}" type="presOf" srcId="{7C4EC3A6-FC93-44CC-A4A0-FCAE20A81AC5}" destId="{03C922A7-E0D1-426D-9113-37129AC57839}" srcOrd="0" destOrd="0" presId="urn:microsoft.com/office/officeart/2005/8/layout/orgChart1"/>
    <dgm:cxn modelId="{DC00085D-3930-4962-9EB0-F6738E138B31}" type="presOf" srcId="{868C3AB4-0979-498B-8403-950AF03AEAC0}" destId="{C1BCA528-7AE7-4FD1-ACCD-96CB8E913384}" srcOrd="0" destOrd="0" presId="urn:microsoft.com/office/officeart/2005/8/layout/orgChart1"/>
    <dgm:cxn modelId="{9D11A807-0B83-4E7C-8799-A544B6094232}" type="presOf" srcId="{BB221A2E-A017-48F4-8CB6-4701CF1266B8}" destId="{1AFE298B-D80D-44BB-B2C3-4D4281E088DD}" srcOrd="1" destOrd="0" presId="urn:microsoft.com/office/officeart/2005/8/layout/orgChart1"/>
    <dgm:cxn modelId="{260380CF-E469-41A9-8EF4-61F141009604}" type="presOf" srcId="{E6CBF92D-E241-4962-835E-C3824344C907}" destId="{FAA2D4E8-6C23-4BFB-B7FE-E9FC7A98C190}" srcOrd="1" destOrd="0" presId="urn:microsoft.com/office/officeart/2005/8/layout/orgChart1"/>
    <dgm:cxn modelId="{3BBA3F62-5D48-4AEB-A4F0-9967C9F9C46C}" type="presOf" srcId="{1CA9B26D-B504-45FE-90BF-EBF366EB3841}" destId="{3F8AE516-2C81-48B0-9E05-F0148D9D36EA}" srcOrd="0" destOrd="0" presId="urn:microsoft.com/office/officeart/2005/8/layout/orgChart1"/>
    <dgm:cxn modelId="{13CAE6BE-23CB-4771-AC79-ED65A77935C7}" type="presOf" srcId="{EF91D75E-7617-48D3-A1CF-5593B13944F4}" destId="{E761F4B3-F158-4496-8712-2A6855DE7489}" srcOrd="0" destOrd="0" presId="urn:microsoft.com/office/officeart/2005/8/layout/orgChart1"/>
    <dgm:cxn modelId="{169B515C-45A6-432C-8C36-E8FF7C79EA75}" type="presOf" srcId="{BB221A2E-A017-48F4-8CB6-4701CF1266B8}" destId="{C71FE1F6-1DE4-4F86-B9C7-AFAEB6BFA999}" srcOrd="0" destOrd="0" presId="urn:microsoft.com/office/officeart/2005/8/layout/orgChart1"/>
    <dgm:cxn modelId="{28B76C55-F740-4962-A4ED-20AADE7590C6}" srcId="{BB221A2E-A017-48F4-8CB6-4701CF1266B8}" destId="{EF91D75E-7617-48D3-A1CF-5593B13944F4}" srcOrd="1" destOrd="0" parTransId="{265B769B-FF82-4228-947A-7CA247EFA9E8}" sibTransId="{510E045D-18FF-406B-82AF-FFFC115F47A2}"/>
    <dgm:cxn modelId="{B247F9DB-7B3C-4433-962E-1C3C6930CD3A}" type="presOf" srcId="{C4DD3FB7-F94D-4DD4-B727-58E2EF75DF55}" destId="{B1AD1B0C-4653-4499-9FD4-F431FA7ABD83}" srcOrd="1" destOrd="0" presId="urn:microsoft.com/office/officeart/2005/8/layout/orgChart1"/>
    <dgm:cxn modelId="{5DC10246-1F40-43B5-B5D1-6552621C7755}" type="presOf" srcId="{6658E476-68E9-4F61-9E87-56D48EF7684F}" destId="{704EB72A-0720-4132-B95C-B82BEDB7ED84}" srcOrd="0" destOrd="0" presId="urn:microsoft.com/office/officeart/2005/8/layout/orgChart1"/>
    <dgm:cxn modelId="{2960A9C9-7A9B-4E5A-B99A-8FBA83D3EEC5}" srcId="{E6CBF92D-E241-4962-835E-C3824344C907}" destId="{76E1165D-0F3F-401F-A00D-2C5FBF9446F2}" srcOrd="0" destOrd="0" parTransId="{007C08EB-0097-48F9-8C0F-6F425D0B79EF}" sibTransId="{36630761-5074-421D-A87C-C871A9A2BF53}"/>
    <dgm:cxn modelId="{BEDFF6EC-04AB-4F43-990C-9B7364F139A7}" type="presOf" srcId="{C4DD3FB7-F94D-4DD4-B727-58E2EF75DF55}" destId="{372A3ED7-6685-4D6D-948A-E9B70B81EA12}" srcOrd="0" destOrd="0" presId="urn:microsoft.com/office/officeart/2005/8/layout/orgChart1"/>
    <dgm:cxn modelId="{E468784D-DBCD-43CA-8F4F-559FD64559DE}" type="presOf" srcId="{76E1165D-0F3F-401F-A00D-2C5FBF9446F2}" destId="{2B052C88-9D82-46F1-A224-09A445AEC462}" srcOrd="0" destOrd="0" presId="urn:microsoft.com/office/officeart/2005/8/layout/orgChart1"/>
    <dgm:cxn modelId="{152FBD40-9302-480E-8AFC-E945FEF68842}" type="presOf" srcId="{265B769B-FF82-4228-947A-7CA247EFA9E8}" destId="{2DD726BA-C40E-4D3C-B4D4-1EDA84519F7E}" srcOrd="0" destOrd="0" presId="urn:microsoft.com/office/officeart/2005/8/layout/orgChart1"/>
    <dgm:cxn modelId="{39A97040-9C6A-467A-947E-F2BB38053578}" type="presOf" srcId="{EF91D75E-7617-48D3-A1CF-5593B13944F4}" destId="{F758C487-7FCE-4F77-9953-65C27E1E6BEF}" srcOrd="1" destOrd="0" presId="urn:microsoft.com/office/officeart/2005/8/layout/orgChart1"/>
    <dgm:cxn modelId="{E80D0AE6-F809-4348-9DAC-1052D99F2D05}" srcId="{868C3AB4-0979-498B-8403-950AF03AEAC0}" destId="{E6CBF92D-E241-4962-835E-C3824344C907}" srcOrd="0" destOrd="0" parTransId="{E71627A1-1832-43F3-A082-DF936682D37F}" sibTransId="{A6D17DA0-5801-43FA-B2BF-FBE1A74EFC77}"/>
    <dgm:cxn modelId="{932BF1AB-CFFC-47F7-88F8-23DDA5D9880D}" type="presOf" srcId="{E6CBF92D-E241-4962-835E-C3824344C907}" destId="{DC6EFC1A-CC21-4787-8826-2D0FADABCE26}" srcOrd="0" destOrd="0" presId="urn:microsoft.com/office/officeart/2005/8/layout/orgChart1"/>
    <dgm:cxn modelId="{4636506F-D533-4C2C-A48F-005CFB7954C1}" type="presOf" srcId="{C567AB6E-BD33-4A60-B066-98EB72BC4160}" destId="{3E3F7C91-162F-4475-AAD4-58B35ECC83F1}" srcOrd="0" destOrd="0" presId="urn:microsoft.com/office/officeart/2005/8/layout/orgChart1"/>
    <dgm:cxn modelId="{FBC38A22-133C-464B-8031-146585E9B245}" type="presParOf" srcId="{CEEF1ACB-621D-43D5-923E-B46093FB1B0E}" destId="{986806A0-BA3E-4139-B7C2-5069BDAAE997}" srcOrd="0" destOrd="0" presId="urn:microsoft.com/office/officeart/2005/8/layout/orgChart1"/>
    <dgm:cxn modelId="{195D4716-1441-4718-86F2-30EE6A3E724D}" type="presParOf" srcId="{986806A0-BA3E-4139-B7C2-5069BDAAE997}" destId="{4B40537F-5B0A-4718-85F2-F0DB8626E049}" srcOrd="0" destOrd="0" presId="urn:microsoft.com/office/officeart/2005/8/layout/orgChart1"/>
    <dgm:cxn modelId="{156BC983-C85C-448A-A295-5B6559E97E98}" type="presParOf" srcId="{4B40537F-5B0A-4718-85F2-F0DB8626E049}" destId="{C1BCA528-7AE7-4FD1-ACCD-96CB8E913384}" srcOrd="0" destOrd="0" presId="urn:microsoft.com/office/officeart/2005/8/layout/orgChart1"/>
    <dgm:cxn modelId="{9F56B8E7-7405-4BE8-BD32-BFC41E4F1773}" type="presParOf" srcId="{4B40537F-5B0A-4718-85F2-F0DB8626E049}" destId="{F557A951-F425-4A63-B84F-B3A4A196636D}" srcOrd="1" destOrd="0" presId="urn:microsoft.com/office/officeart/2005/8/layout/orgChart1"/>
    <dgm:cxn modelId="{FA603331-9399-4FCB-9C10-2141BD1CD3EF}" type="presParOf" srcId="{986806A0-BA3E-4139-B7C2-5069BDAAE997}" destId="{1735059B-9F47-4727-84B3-F4921846ED03}" srcOrd="1" destOrd="0" presId="urn:microsoft.com/office/officeart/2005/8/layout/orgChart1"/>
    <dgm:cxn modelId="{B18CF9CE-F56C-4B69-B2D8-2A39B8DFEC7A}" type="presParOf" srcId="{1735059B-9F47-4727-84B3-F4921846ED03}" destId="{0E57AECE-C20F-42DF-8D55-FF02659CAB7A}" srcOrd="0" destOrd="0" presId="urn:microsoft.com/office/officeart/2005/8/layout/orgChart1"/>
    <dgm:cxn modelId="{3C7AF302-F358-47CC-A31C-590358482CDF}" type="presParOf" srcId="{1735059B-9F47-4727-84B3-F4921846ED03}" destId="{64A90056-12F4-4A44-96FC-7028FA4AFF59}" srcOrd="1" destOrd="0" presId="urn:microsoft.com/office/officeart/2005/8/layout/orgChart1"/>
    <dgm:cxn modelId="{E1009CA9-0F5F-4D9C-BA1C-5314D52405BA}" type="presParOf" srcId="{64A90056-12F4-4A44-96FC-7028FA4AFF59}" destId="{9653BCBD-B3BD-4588-A0DA-57E5262F9B29}" srcOrd="0" destOrd="0" presId="urn:microsoft.com/office/officeart/2005/8/layout/orgChart1"/>
    <dgm:cxn modelId="{32520DC4-55BC-4515-8BBB-B2E06848B347}" type="presParOf" srcId="{9653BCBD-B3BD-4588-A0DA-57E5262F9B29}" destId="{DC6EFC1A-CC21-4787-8826-2D0FADABCE26}" srcOrd="0" destOrd="0" presId="urn:microsoft.com/office/officeart/2005/8/layout/orgChart1"/>
    <dgm:cxn modelId="{C5CC4906-BA9D-41CA-BDB7-EE8A0F8F568F}" type="presParOf" srcId="{9653BCBD-B3BD-4588-A0DA-57E5262F9B29}" destId="{FAA2D4E8-6C23-4BFB-B7FE-E9FC7A98C190}" srcOrd="1" destOrd="0" presId="urn:microsoft.com/office/officeart/2005/8/layout/orgChart1"/>
    <dgm:cxn modelId="{B7D7C772-0EDE-4316-8B8C-47519CE23D3C}" type="presParOf" srcId="{64A90056-12F4-4A44-96FC-7028FA4AFF59}" destId="{9EC752EE-1684-45BC-A928-7078E48FA722}" srcOrd="1" destOrd="0" presId="urn:microsoft.com/office/officeart/2005/8/layout/orgChart1"/>
    <dgm:cxn modelId="{8543F7F6-343C-4E7F-83CD-359781F724D8}" type="presParOf" srcId="{64A90056-12F4-4A44-96FC-7028FA4AFF59}" destId="{8A40F1E0-E120-4D41-B71A-337CBCFB8763}" srcOrd="2" destOrd="0" presId="urn:microsoft.com/office/officeart/2005/8/layout/orgChart1"/>
    <dgm:cxn modelId="{59076FF7-FFB5-427C-A2D9-96E91C03BA59}" type="presParOf" srcId="{8A40F1E0-E120-4D41-B71A-337CBCFB8763}" destId="{2AB2F70C-341B-4A87-BB91-1CE414FCE5E2}" srcOrd="0" destOrd="0" presId="urn:microsoft.com/office/officeart/2005/8/layout/orgChart1"/>
    <dgm:cxn modelId="{908697DA-A8C7-467C-8996-E54FFEEC9E0A}" type="presParOf" srcId="{8A40F1E0-E120-4D41-B71A-337CBCFB8763}" destId="{FDAC9AB4-0A4B-4798-940A-C102AE66E1C9}" srcOrd="1" destOrd="0" presId="urn:microsoft.com/office/officeart/2005/8/layout/orgChart1"/>
    <dgm:cxn modelId="{73883425-76CF-48A6-95F6-3FAA712DC678}" type="presParOf" srcId="{FDAC9AB4-0A4B-4798-940A-C102AE66E1C9}" destId="{6BE10EFC-8F1E-40CC-B5F8-0CFC1D0DD723}" srcOrd="0" destOrd="0" presId="urn:microsoft.com/office/officeart/2005/8/layout/orgChart1"/>
    <dgm:cxn modelId="{241ED7BC-806F-4D76-9EDF-D390AF8E7E08}" type="presParOf" srcId="{6BE10EFC-8F1E-40CC-B5F8-0CFC1D0DD723}" destId="{2B052C88-9D82-46F1-A224-09A445AEC462}" srcOrd="0" destOrd="0" presId="urn:microsoft.com/office/officeart/2005/8/layout/orgChart1"/>
    <dgm:cxn modelId="{EA6FBBEF-D446-4C6C-A440-1A20B67EEB4F}" type="presParOf" srcId="{6BE10EFC-8F1E-40CC-B5F8-0CFC1D0DD723}" destId="{29AF2657-A0E0-4B43-A671-7BF2FB28E89B}" srcOrd="1" destOrd="0" presId="urn:microsoft.com/office/officeart/2005/8/layout/orgChart1"/>
    <dgm:cxn modelId="{D27B33AA-21D7-463A-A691-5F8A582810A0}" type="presParOf" srcId="{FDAC9AB4-0A4B-4798-940A-C102AE66E1C9}" destId="{EB04BDB1-FCF7-4D47-80C5-8F07AAED47FC}" srcOrd="1" destOrd="0" presId="urn:microsoft.com/office/officeart/2005/8/layout/orgChart1"/>
    <dgm:cxn modelId="{1670D0E1-0891-4F85-A618-668848DCBB1E}" type="presParOf" srcId="{FDAC9AB4-0A4B-4798-940A-C102AE66E1C9}" destId="{4C3AC51C-EDC1-470E-8DD6-B9289894F773}" srcOrd="2" destOrd="0" presId="urn:microsoft.com/office/officeart/2005/8/layout/orgChart1"/>
    <dgm:cxn modelId="{A6724B01-CD4C-4EB7-8D93-CB31D192CC61}" type="presParOf" srcId="{8A40F1E0-E120-4D41-B71A-337CBCFB8763}" destId="{3E3F7C91-162F-4475-AAD4-58B35ECC83F1}" srcOrd="2" destOrd="0" presId="urn:microsoft.com/office/officeart/2005/8/layout/orgChart1"/>
    <dgm:cxn modelId="{051D37BD-4266-4FFB-A128-E768E30E75EE}" type="presParOf" srcId="{8A40F1E0-E120-4D41-B71A-337CBCFB8763}" destId="{37FEB8E8-DC6B-41B8-A40E-028F8451467A}" srcOrd="3" destOrd="0" presId="urn:microsoft.com/office/officeart/2005/8/layout/orgChart1"/>
    <dgm:cxn modelId="{AEA474AC-5532-4CF2-AA1D-7D45C76E7FA4}" type="presParOf" srcId="{37FEB8E8-DC6B-41B8-A40E-028F8451467A}" destId="{77401EF8-A544-4559-99A1-0A9C69C4C5E8}" srcOrd="0" destOrd="0" presId="urn:microsoft.com/office/officeart/2005/8/layout/orgChart1"/>
    <dgm:cxn modelId="{1DAEAD6F-7DDB-4111-8758-BC925CC46CB9}" type="presParOf" srcId="{77401EF8-A544-4559-99A1-0A9C69C4C5E8}" destId="{3F8AE516-2C81-48B0-9E05-F0148D9D36EA}" srcOrd="0" destOrd="0" presId="urn:microsoft.com/office/officeart/2005/8/layout/orgChart1"/>
    <dgm:cxn modelId="{FD789F36-2211-4DD9-A2A7-A1E417A3AB5E}" type="presParOf" srcId="{77401EF8-A544-4559-99A1-0A9C69C4C5E8}" destId="{144F049C-0039-49AC-8031-964C7367C5E6}" srcOrd="1" destOrd="0" presId="urn:microsoft.com/office/officeart/2005/8/layout/orgChart1"/>
    <dgm:cxn modelId="{8C6C295E-24FE-4C24-9B83-98CA17204595}" type="presParOf" srcId="{37FEB8E8-DC6B-41B8-A40E-028F8451467A}" destId="{529E5478-DA3B-4A68-ABDE-14A1AC4C9CA9}" srcOrd="1" destOrd="0" presId="urn:microsoft.com/office/officeart/2005/8/layout/orgChart1"/>
    <dgm:cxn modelId="{9B4C72A1-FB86-4381-A8F5-E893D1DD70E8}" type="presParOf" srcId="{37FEB8E8-DC6B-41B8-A40E-028F8451467A}" destId="{09DC4A37-3632-4867-9403-96BE44B9F7DF}" srcOrd="2" destOrd="0" presId="urn:microsoft.com/office/officeart/2005/8/layout/orgChart1"/>
    <dgm:cxn modelId="{01EE7878-988F-4C88-BF17-178308D9F52E}" type="presParOf" srcId="{1735059B-9F47-4727-84B3-F4921846ED03}" destId="{704EB72A-0720-4132-B95C-B82BEDB7ED84}" srcOrd="2" destOrd="0" presId="urn:microsoft.com/office/officeart/2005/8/layout/orgChart1"/>
    <dgm:cxn modelId="{1CDFB607-C3D6-4849-87B9-0B84D1862FAB}" type="presParOf" srcId="{1735059B-9F47-4727-84B3-F4921846ED03}" destId="{1FBAC820-267C-4D26-AC31-1002B01A48E8}" srcOrd="3" destOrd="0" presId="urn:microsoft.com/office/officeart/2005/8/layout/orgChart1"/>
    <dgm:cxn modelId="{38D39AE6-0781-4EE5-BA12-01407C229E47}" type="presParOf" srcId="{1FBAC820-267C-4D26-AC31-1002B01A48E8}" destId="{E8176A5D-BF23-44BA-A261-388B3AC35B94}" srcOrd="0" destOrd="0" presId="urn:microsoft.com/office/officeart/2005/8/layout/orgChart1"/>
    <dgm:cxn modelId="{76D96F06-100B-4AF6-8AE9-0B326BA9A13C}" type="presParOf" srcId="{E8176A5D-BF23-44BA-A261-388B3AC35B94}" destId="{C71FE1F6-1DE4-4F86-B9C7-AFAEB6BFA999}" srcOrd="0" destOrd="0" presId="urn:microsoft.com/office/officeart/2005/8/layout/orgChart1"/>
    <dgm:cxn modelId="{A5FE74B2-1AF6-4C64-A5E9-FC29A10A5125}" type="presParOf" srcId="{E8176A5D-BF23-44BA-A261-388B3AC35B94}" destId="{1AFE298B-D80D-44BB-B2C3-4D4281E088DD}" srcOrd="1" destOrd="0" presId="urn:microsoft.com/office/officeart/2005/8/layout/orgChart1"/>
    <dgm:cxn modelId="{161FA3EC-7427-4EBA-B3B6-F9590B7C3864}" type="presParOf" srcId="{1FBAC820-267C-4D26-AC31-1002B01A48E8}" destId="{8A88962C-8543-4E84-80E0-A0266ABB7CE0}" srcOrd="1" destOrd="0" presId="urn:microsoft.com/office/officeart/2005/8/layout/orgChart1"/>
    <dgm:cxn modelId="{ED12EAF9-F7FB-4D03-AE22-B7EB2F453D63}" type="presParOf" srcId="{1FBAC820-267C-4D26-AC31-1002B01A48E8}" destId="{07DA18BE-16F5-4ED9-A01D-60A447D81514}" srcOrd="2" destOrd="0" presId="urn:microsoft.com/office/officeart/2005/8/layout/orgChart1"/>
    <dgm:cxn modelId="{53E100FE-6F57-4D0B-AE41-026D481BC185}" type="presParOf" srcId="{07DA18BE-16F5-4ED9-A01D-60A447D81514}" destId="{03C922A7-E0D1-426D-9113-37129AC57839}" srcOrd="0" destOrd="0" presId="urn:microsoft.com/office/officeart/2005/8/layout/orgChart1"/>
    <dgm:cxn modelId="{7D961DE6-6A20-4D55-BE49-40F3DB5ECCE3}" type="presParOf" srcId="{07DA18BE-16F5-4ED9-A01D-60A447D81514}" destId="{67165F84-EE43-43C4-97F3-1216BBB53374}" srcOrd="1" destOrd="0" presId="urn:microsoft.com/office/officeart/2005/8/layout/orgChart1"/>
    <dgm:cxn modelId="{3BF3AC86-AE11-485C-9EC4-1A7E83FC23A8}" type="presParOf" srcId="{67165F84-EE43-43C4-97F3-1216BBB53374}" destId="{E0F77CD8-AF23-4AD8-BFB1-555164B3A6EF}" srcOrd="0" destOrd="0" presId="urn:microsoft.com/office/officeart/2005/8/layout/orgChart1"/>
    <dgm:cxn modelId="{F1D9DC74-5720-4FCC-ACB1-6F3C5E84FA8D}" type="presParOf" srcId="{E0F77CD8-AF23-4AD8-BFB1-555164B3A6EF}" destId="{372A3ED7-6685-4D6D-948A-E9B70B81EA12}" srcOrd="0" destOrd="0" presId="urn:microsoft.com/office/officeart/2005/8/layout/orgChart1"/>
    <dgm:cxn modelId="{08F90DD7-7891-4256-BD73-0A4F2A31FAB7}" type="presParOf" srcId="{E0F77CD8-AF23-4AD8-BFB1-555164B3A6EF}" destId="{B1AD1B0C-4653-4499-9FD4-F431FA7ABD83}" srcOrd="1" destOrd="0" presId="urn:microsoft.com/office/officeart/2005/8/layout/orgChart1"/>
    <dgm:cxn modelId="{B5E9D722-F544-44A8-AED7-086919A56E51}" type="presParOf" srcId="{67165F84-EE43-43C4-97F3-1216BBB53374}" destId="{7243F25D-C837-44F9-B9D9-1AA26540D9EA}" srcOrd="1" destOrd="0" presId="urn:microsoft.com/office/officeart/2005/8/layout/orgChart1"/>
    <dgm:cxn modelId="{5F175A1F-7098-4D2A-89F7-C7CA46C3815C}" type="presParOf" srcId="{67165F84-EE43-43C4-97F3-1216BBB53374}" destId="{379BC983-76E2-4E55-ABA3-A093E2099287}" srcOrd="2" destOrd="0" presId="urn:microsoft.com/office/officeart/2005/8/layout/orgChart1"/>
    <dgm:cxn modelId="{F51FB661-5554-4B52-9D9C-D7D443A703B7}" type="presParOf" srcId="{07DA18BE-16F5-4ED9-A01D-60A447D81514}" destId="{2DD726BA-C40E-4D3C-B4D4-1EDA84519F7E}" srcOrd="2" destOrd="0" presId="urn:microsoft.com/office/officeart/2005/8/layout/orgChart1"/>
    <dgm:cxn modelId="{5495E341-4869-4716-8800-EFC6B074DE95}" type="presParOf" srcId="{07DA18BE-16F5-4ED9-A01D-60A447D81514}" destId="{29EAB3CD-EAB3-4F1D-912B-9C8A53D80C11}" srcOrd="3" destOrd="0" presId="urn:microsoft.com/office/officeart/2005/8/layout/orgChart1"/>
    <dgm:cxn modelId="{C50BA260-CA2E-48CC-8277-7F1D973699EE}" type="presParOf" srcId="{29EAB3CD-EAB3-4F1D-912B-9C8A53D80C11}" destId="{97E564B3-2627-48A6-9B06-9E27B96E39E7}" srcOrd="0" destOrd="0" presId="urn:microsoft.com/office/officeart/2005/8/layout/orgChart1"/>
    <dgm:cxn modelId="{32588F12-B5D3-4B98-AA91-3015281CD7F6}" type="presParOf" srcId="{97E564B3-2627-48A6-9B06-9E27B96E39E7}" destId="{E761F4B3-F158-4496-8712-2A6855DE7489}" srcOrd="0" destOrd="0" presId="urn:microsoft.com/office/officeart/2005/8/layout/orgChart1"/>
    <dgm:cxn modelId="{400BEC9F-55EB-4135-847D-B4FAA0929BEE}" type="presParOf" srcId="{97E564B3-2627-48A6-9B06-9E27B96E39E7}" destId="{F758C487-7FCE-4F77-9953-65C27E1E6BEF}" srcOrd="1" destOrd="0" presId="urn:microsoft.com/office/officeart/2005/8/layout/orgChart1"/>
    <dgm:cxn modelId="{C82DBA24-6D55-4E52-A6A0-38F7BB11A35D}" type="presParOf" srcId="{29EAB3CD-EAB3-4F1D-912B-9C8A53D80C11}" destId="{7B47F785-34E7-4CC5-9CA4-018ADB59104F}" srcOrd="1" destOrd="0" presId="urn:microsoft.com/office/officeart/2005/8/layout/orgChart1"/>
    <dgm:cxn modelId="{E2A411AB-92D1-4F05-BA58-2CD7F23E94C1}" type="presParOf" srcId="{29EAB3CD-EAB3-4F1D-912B-9C8A53D80C11}" destId="{B26E0715-89CD-4C50-92F8-784CECB350F0}" srcOrd="2" destOrd="0" presId="urn:microsoft.com/office/officeart/2005/8/layout/orgChart1"/>
    <dgm:cxn modelId="{DF7EA99D-9289-4C5D-80C5-59B7B393CD27}" type="presParOf" srcId="{986806A0-BA3E-4139-B7C2-5069BDAAE997}" destId="{E9C67685-EFB5-463D-A312-53963EC641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726BA-C40E-4D3C-B4D4-1EDA84519F7E}">
      <dsp:nvSpPr>
        <dsp:cNvPr id="0" name=""/>
        <dsp:cNvSpPr/>
      </dsp:nvSpPr>
      <dsp:spPr>
        <a:xfrm>
          <a:off x="6570020" y="1274556"/>
          <a:ext cx="121625" cy="1410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761"/>
              </a:lnTo>
              <a:lnTo>
                <a:pt x="121625" y="14107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922A7-E0D1-426D-9113-37129AC57839}">
      <dsp:nvSpPr>
        <dsp:cNvPr id="0" name=""/>
        <dsp:cNvSpPr/>
      </dsp:nvSpPr>
      <dsp:spPr>
        <a:xfrm>
          <a:off x="6410785" y="1274556"/>
          <a:ext cx="159234" cy="1547276"/>
        </a:xfrm>
        <a:custGeom>
          <a:avLst/>
          <a:gdLst/>
          <a:ahLst/>
          <a:cxnLst/>
          <a:rect l="0" t="0" r="0" b="0"/>
          <a:pathLst>
            <a:path>
              <a:moveTo>
                <a:pt x="159234" y="0"/>
              </a:moveTo>
              <a:lnTo>
                <a:pt x="159234" y="1547276"/>
              </a:lnTo>
              <a:lnTo>
                <a:pt x="0" y="1547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EB72A-0720-4132-B95C-B82BEDB7ED84}">
      <dsp:nvSpPr>
        <dsp:cNvPr id="0" name=""/>
        <dsp:cNvSpPr/>
      </dsp:nvSpPr>
      <dsp:spPr>
        <a:xfrm>
          <a:off x="4691867" y="535286"/>
          <a:ext cx="1878152" cy="33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53"/>
              </a:lnTo>
              <a:lnTo>
                <a:pt x="1878152" y="196153"/>
              </a:lnTo>
              <a:lnTo>
                <a:pt x="1878152" y="3365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F7C91-162F-4475-AAD4-58B35ECC83F1}">
      <dsp:nvSpPr>
        <dsp:cNvPr id="0" name=""/>
        <dsp:cNvSpPr/>
      </dsp:nvSpPr>
      <dsp:spPr>
        <a:xfrm>
          <a:off x="2819131" y="1321072"/>
          <a:ext cx="227764" cy="865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293"/>
              </a:lnTo>
              <a:lnTo>
                <a:pt x="227764" y="8652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2F70C-341B-4A87-BB91-1CE414FCE5E2}">
      <dsp:nvSpPr>
        <dsp:cNvPr id="0" name=""/>
        <dsp:cNvSpPr/>
      </dsp:nvSpPr>
      <dsp:spPr>
        <a:xfrm>
          <a:off x="2524987" y="1321072"/>
          <a:ext cx="294143" cy="1715741"/>
        </a:xfrm>
        <a:custGeom>
          <a:avLst/>
          <a:gdLst/>
          <a:ahLst/>
          <a:cxnLst/>
          <a:rect l="0" t="0" r="0" b="0"/>
          <a:pathLst>
            <a:path>
              <a:moveTo>
                <a:pt x="294143" y="0"/>
              </a:moveTo>
              <a:lnTo>
                <a:pt x="294143" y="1715741"/>
              </a:lnTo>
              <a:lnTo>
                <a:pt x="0" y="17157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7AECE-C20F-42DF-8D55-FF02659CAB7A}">
      <dsp:nvSpPr>
        <dsp:cNvPr id="0" name=""/>
        <dsp:cNvSpPr/>
      </dsp:nvSpPr>
      <dsp:spPr>
        <a:xfrm>
          <a:off x="2819131" y="535286"/>
          <a:ext cx="1872736" cy="336583"/>
        </a:xfrm>
        <a:custGeom>
          <a:avLst/>
          <a:gdLst/>
          <a:ahLst/>
          <a:cxnLst/>
          <a:rect l="0" t="0" r="0" b="0"/>
          <a:pathLst>
            <a:path>
              <a:moveTo>
                <a:pt x="1872736" y="0"/>
              </a:moveTo>
              <a:lnTo>
                <a:pt x="1872736" y="196153"/>
              </a:lnTo>
              <a:lnTo>
                <a:pt x="0" y="196153"/>
              </a:lnTo>
              <a:lnTo>
                <a:pt x="0" y="3365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CA528-7AE7-4FD1-ACCD-96CB8E913384}">
      <dsp:nvSpPr>
        <dsp:cNvPr id="0" name=""/>
        <dsp:cNvSpPr/>
      </dsp:nvSpPr>
      <dsp:spPr>
        <a:xfrm>
          <a:off x="3908474" y="0"/>
          <a:ext cx="1566785" cy="5352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/>
            <a:t>мотивация</a:t>
          </a:r>
          <a:endParaRPr lang="ru-RU" sz="1500" kern="1200" baseline="0" dirty="0"/>
        </a:p>
      </dsp:txBody>
      <dsp:txXfrm>
        <a:off x="3908474" y="0"/>
        <a:ext cx="1566785" cy="535286"/>
      </dsp:txXfrm>
    </dsp:sp>
    <dsp:sp modelId="{DC6EFC1A-CC21-4787-8826-2D0FADABCE26}">
      <dsp:nvSpPr>
        <dsp:cNvPr id="0" name=""/>
        <dsp:cNvSpPr/>
      </dsp:nvSpPr>
      <dsp:spPr>
        <a:xfrm>
          <a:off x="1942566" y="871869"/>
          <a:ext cx="1753129" cy="4492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/>
            <a:t>внутренняя</a:t>
          </a:r>
          <a:endParaRPr lang="ru-RU" sz="1500" kern="1200" baseline="0" dirty="0"/>
        </a:p>
      </dsp:txBody>
      <dsp:txXfrm>
        <a:off x="1942566" y="871869"/>
        <a:ext cx="1753129" cy="449202"/>
      </dsp:txXfrm>
    </dsp:sp>
    <dsp:sp modelId="{2B052C88-9D82-46F1-A224-09A445AEC462}">
      <dsp:nvSpPr>
        <dsp:cNvPr id="0" name=""/>
        <dsp:cNvSpPr/>
      </dsp:nvSpPr>
      <dsp:spPr>
        <a:xfrm>
          <a:off x="0" y="1547665"/>
          <a:ext cx="2524987" cy="2978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Интересен изучаемый предмет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Интересны знания по предмету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Интересен метод преподавания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Интересен преподаватель, но предмет неинтересен, но осознается, что знания, умения нужны будут в будущем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Стремление добиться особых успехов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Осознание своего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познавательного прогресса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Доверие учителя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Хорошее настроение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Уверенность в своих силах</a:t>
          </a:r>
          <a:endParaRPr lang="ru-RU" sz="1000" kern="1200" dirty="0"/>
        </a:p>
      </dsp:txBody>
      <dsp:txXfrm>
        <a:off x="0" y="1547665"/>
        <a:ext cx="2524987" cy="2978296"/>
      </dsp:txXfrm>
    </dsp:sp>
    <dsp:sp modelId="{3F8AE516-2C81-48B0-9E05-F0148D9D36EA}">
      <dsp:nvSpPr>
        <dsp:cNvPr id="0" name=""/>
        <dsp:cNvSpPr/>
      </dsp:nvSpPr>
      <dsp:spPr>
        <a:xfrm>
          <a:off x="3046895" y="1546937"/>
          <a:ext cx="1496731" cy="12788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Отрицательная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Власть</a:t>
          </a:r>
          <a:endParaRPr lang="ru-RU" sz="1400" kern="1200" dirty="0"/>
        </a:p>
      </dsp:txBody>
      <dsp:txXfrm>
        <a:off x="3046895" y="1546937"/>
        <a:ext cx="1496731" cy="1278857"/>
      </dsp:txXfrm>
    </dsp:sp>
    <dsp:sp modelId="{C71FE1F6-1DE4-4F86-B9C7-AFAEB6BFA999}">
      <dsp:nvSpPr>
        <dsp:cNvPr id="0" name=""/>
        <dsp:cNvSpPr/>
      </dsp:nvSpPr>
      <dsp:spPr>
        <a:xfrm>
          <a:off x="5767401" y="871869"/>
          <a:ext cx="1605236" cy="402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/>
            <a:t>внешняя</a:t>
          </a:r>
          <a:endParaRPr lang="ru-RU" sz="1500" kern="1200" baseline="0" dirty="0"/>
        </a:p>
      </dsp:txBody>
      <dsp:txXfrm>
        <a:off x="5767401" y="871869"/>
        <a:ext cx="1605236" cy="402686"/>
      </dsp:txXfrm>
    </dsp:sp>
    <dsp:sp modelId="{372A3ED7-6685-4D6D-948A-E9B70B81EA12}">
      <dsp:nvSpPr>
        <dsp:cNvPr id="0" name=""/>
        <dsp:cNvSpPr/>
      </dsp:nvSpPr>
      <dsp:spPr>
        <a:xfrm>
          <a:off x="4824486" y="1500421"/>
          <a:ext cx="1586298" cy="2642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Стремление получить высокие отметки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Одобрение учителя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Одобрения учащихся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Симпатия к учителю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Стремление превзойти других, соперничество</a:t>
          </a:r>
          <a:endParaRPr lang="ru-RU" sz="1200" kern="1200" dirty="0"/>
        </a:p>
      </dsp:txBody>
      <dsp:txXfrm>
        <a:off x="4824486" y="1500421"/>
        <a:ext cx="1586298" cy="2642821"/>
      </dsp:txXfrm>
    </dsp:sp>
    <dsp:sp modelId="{E761F4B3-F158-4496-8712-2A6855DE7489}">
      <dsp:nvSpPr>
        <dsp:cNvPr id="0" name=""/>
        <dsp:cNvSpPr/>
      </dsp:nvSpPr>
      <dsp:spPr>
        <a:xfrm>
          <a:off x="6691646" y="1500421"/>
          <a:ext cx="1754106" cy="23697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Отрицательная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Избегание неудачи: стремление избежать низкой оценки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Стремление избегать наказаний учителя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Стремление избежать критики</a:t>
          </a:r>
          <a:endParaRPr lang="ru-RU" sz="1200" kern="1200" dirty="0"/>
        </a:p>
      </dsp:txBody>
      <dsp:txXfrm>
        <a:off x="6691646" y="1500421"/>
        <a:ext cx="1754106" cy="2369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A2B07C-0127-4502-B314-D4A647718143}" type="datetimeFigureOut">
              <a:rPr lang="ru-RU"/>
              <a:pPr/>
              <a:t>10.01.2014</a:t>
            </a:fld>
            <a:endParaRPr lang="ru-RU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2F65EE-A171-44FE-8901-BBF92E3321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2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6FA3A1-1CDB-46BF-9E0D-3BAC97F157E2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D50F7C9-14BC-4027-B7A5-429CB8F93C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54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F48050-633D-4EF1-A25A-A9C65FACFC25}" type="slidenum">
              <a:rPr lang="ru-RU">
                <a:latin typeface="Calibri" panose="020F0502020204030204" pitchFamily="34" charset="0"/>
              </a:rPr>
              <a:pPr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2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BABA13-5B3E-40B9-9688-0422228809AC}" type="slidenum">
              <a:rPr lang="ru-RU">
                <a:latin typeface="Calibri" panose="020F0502020204030204" pitchFamily="34" charset="0"/>
              </a:rPr>
              <a:pPr/>
              <a:t>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2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B516E31-6A52-40B6-9E73-D97CA68F0D1F}" type="slidenum">
              <a:rPr lang="ru-RU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BE3850-C5FF-4D9A-A445-CF0767B3C5C3}" type="slidenum">
              <a:rPr lang="ru-RU">
                <a:latin typeface="Calibri" panose="020F0502020204030204" pitchFamily="34" charset="0"/>
              </a:rPr>
              <a:pPr/>
              <a:t>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4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412519-963E-4AE9-AE5D-8C660EA09D1E}" type="slidenum">
              <a:rPr lang="ru-RU">
                <a:latin typeface="Calibri" panose="020F0502020204030204" pitchFamily="34" charset="0"/>
              </a:rPr>
              <a:pPr/>
              <a:t>10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0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5CA3D8D-0A71-462E-B492-B450B69B7920}" type="slidenum">
              <a:rPr lang="ru-RU" sz="1200">
                <a:latin typeface="Calibri" panose="020F0502020204030204" pitchFamily="34" charset="0"/>
              </a:rPr>
              <a:pPr algn="r" eaLnBrk="1" hangingPunct="1"/>
              <a:t>19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6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536A43-9100-49EE-9331-DB41A30ACA89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17340-661F-4A16-A03A-F839E8FD1B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03795"/>
      </p:ext>
    </p:extLst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697C2F-3AE2-486D-B975-1BA9698DFBBC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A08A3-BCF2-44BF-BF74-8F65DBB3AD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72322"/>
      </p:ext>
    </p:extLst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CFF609-3D05-4272-9F9C-DF52CCD67BA9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BB583-1B8B-44A9-81A3-620C51D9E4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30332"/>
      </p:ext>
    </p:extLst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E7EB79-9E72-4C94-AF31-7D93107A4926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E8B66-D145-4CCF-9DB4-0187AD31F4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82675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5B512-2953-48FA-986D-D45B35DFB078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F5354-CD8A-449E-8C9C-F4E8171FF6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34479"/>
      </p:ext>
    </p:extLst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09003B-5B47-4C0B-84D4-235DE1530D1B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1C540-7E79-424A-9782-BFF8C8C2BE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8457"/>
      </p:ext>
    </p:extLst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4DD641-E11A-4393-98E8-91CCEDDBAC2E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193E-E1D7-4425-ACE1-51071A4987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48755"/>
      </p:ext>
    </p:extLst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E72CC0-AAE5-4878-8B72-73324E62EFB2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89CBA-606A-4454-A3F5-884AECFAC4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79265"/>
      </p:ext>
    </p:extLst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3AC85B-6EFB-4D8E-82EA-D2650F985452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A6AEB-9096-4CDA-990A-983FF38D91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137"/>
      </p:ext>
    </p:extLst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3ABDBD-828A-4BCB-B390-498DB5D94C47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F786C-03F6-4416-82D7-38A58730A3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10604"/>
      </p:ext>
    </p:extLst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D016E6-D4AD-4524-91E3-025A95A18813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2DDC5-A56F-4229-A943-61AD8C2301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03659"/>
      </p:ext>
    </p:extLst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070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FCE28-7E0A-40D6-B3ED-4F30933310D4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+mn-lt"/>
              </a:defRPr>
            </a:lvl1pPr>
          </a:lstStyle>
          <a:p>
            <a:fld id="{782A9D9C-82F4-400B-A6F3-DF410192190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spli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>
              <a:cs typeface="Arial" panose="020B0604020202020204" pitchFamily="34" charset="0"/>
            </a:endParaRP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620713"/>
            <a:ext cx="7772400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540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Педагогический совет</a:t>
            </a:r>
          </a:p>
        </p:txBody>
      </p:sp>
      <p:sp>
        <p:nvSpPr>
          <p:cNvPr id="4123" name="Rectangle 27"/>
          <p:cNvSpPr>
            <a:spLocks noGrp="1"/>
          </p:cNvSpPr>
          <p:nvPr>
            <p:ph type="subTitle" idx="1"/>
          </p:nvPr>
        </p:nvSpPr>
        <p:spPr>
          <a:xfrm>
            <a:off x="179388" y="2636838"/>
            <a:ext cx="8964612" cy="3960812"/>
          </a:xfrm>
        </p:spPr>
        <p:txBody>
          <a:bodyPr/>
          <a:lstStyle/>
          <a:p>
            <a:pPr marL="136525"/>
            <a:r>
              <a:rPr lang="ru-RU" sz="3600" dirty="0" smtClean="0">
                <a:latin typeface="Palatino Linotype" pitchFamily="18" charset="0"/>
              </a:rPr>
              <a:t>«Мотивация деятельности учащихся на уроке и </a:t>
            </a:r>
            <a:br>
              <a:rPr lang="ru-RU" sz="3600" dirty="0" smtClean="0">
                <a:latin typeface="Palatino Linotype" pitchFamily="18" charset="0"/>
              </a:rPr>
            </a:br>
            <a:r>
              <a:rPr lang="ru-RU" sz="3600" dirty="0" smtClean="0">
                <a:latin typeface="Palatino Linotype" pitchFamily="18" charset="0"/>
              </a:rPr>
              <a:t>создание условий для ее реализации»</a:t>
            </a:r>
            <a:endParaRPr lang="ru-RU" sz="36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323850" y="188913"/>
            <a:ext cx="8424863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70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Установки педагога, </a:t>
            </a:r>
            <a:br>
              <a:rPr lang="ru-RU" sz="370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70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методы и формы обучения</a:t>
            </a:r>
          </a:p>
        </p:txBody>
      </p:sp>
      <p:sp>
        <p:nvSpPr>
          <p:cNvPr id="25608" name="Rectangle 8"/>
          <p:cNvSpPr>
            <a:spLocks noGrp="1"/>
          </p:cNvSpPr>
          <p:nvPr>
            <p:ph type="subTitle" idx="1"/>
          </p:nvPr>
        </p:nvSpPr>
        <p:spPr>
          <a:xfrm>
            <a:off x="179388" y="1268413"/>
            <a:ext cx="8713787" cy="5445125"/>
          </a:xfrm>
        </p:spPr>
        <p:txBody>
          <a:bodyPr/>
          <a:lstStyle/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Совместная с </a:t>
            </a:r>
            <a:r>
              <a:rPr lang="ru-RU" sz="2000" b="1" dirty="0" smtClean="0">
                <a:solidFill>
                  <a:srgbClr val="000066"/>
                </a:solidFill>
              </a:rPr>
              <a:t>учащимися </a:t>
            </a:r>
            <a:r>
              <a:rPr lang="ru-RU" sz="2000" b="1" dirty="0">
                <a:solidFill>
                  <a:srgbClr val="000066"/>
                </a:solidFill>
              </a:rPr>
              <a:t>работа по осмыслению и принятию цели    предстоящей деятельности и постановке учебных задач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Учет возрастных особенностей </a:t>
            </a:r>
            <a:r>
              <a:rPr lang="ru-RU" sz="2000" b="1" dirty="0" smtClean="0">
                <a:solidFill>
                  <a:srgbClr val="000066"/>
                </a:solidFill>
              </a:rPr>
              <a:t>учащихся</a:t>
            </a:r>
            <a:endParaRPr lang="ru-RU" sz="2000" b="1" dirty="0">
              <a:solidFill>
                <a:srgbClr val="000066"/>
              </a:solidFill>
            </a:endParaRP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Выбор действия в соответствии с возможностями ученика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Использование проблемных ситуаций, споров, дискуссий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Нестандартные формы проведения уроков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Создание ситуации успеха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Создание атмосферы взаимопонимания и сотрудничества на уроке;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Использование групповых и коллективных  форм организации учебной деятельности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Эмоциональная речь учителя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Использование познавательных и дидактических игр, игровых технологий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Применение поощрения и порицания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Вера учителя в возможности ученика (сравнение его самого сегодняшнего с ним вчерашним)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Выбор действий в соответствии с  возможностями ученика</a:t>
            </a:r>
          </a:p>
          <a:p>
            <a:pPr marL="136525" algn="l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- Использование проблемных ситуаций, споров, дискуссий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Микроисследование №2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Palatino Linotype" pitchFamily="18" charset="0"/>
                <a:cs typeface="Times New Roman" pitchFamily="18" charset="0"/>
              </a:rPr>
              <a:t>Изучение уровня владения учителем основными методами мотивации и стимулирования деятельности</a:t>
            </a:r>
            <a:r>
              <a:rPr lang="ru-RU" sz="1800" b="1" dirty="0" smtClean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Palatino Linotype" pitchFamily="18" charset="0"/>
                <a:cs typeface="Times New Roman" pitchFamily="18" charset="0"/>
              </a:rPr>
            </a:br>
            <a:endParaRPr lang="ru-RU" sz="18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11560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Гипотеза: учителю предлагалось самому оценить уровень своей деятельности по созданию условий для мотивации работы учащихся на уроке</a:t>
            </a:r>
            <a:endParaRPr lang="ru-RU" sz="1400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989495"/>
              </p:ext>
            </p:extLst>
          </p:nvPr>
        </p:nvGraphicFramePr>
        <p:xfrm>
          <a:off x="304800" y="1679248"/>
          <a:ext cx="8686800" cy="506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653396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Микроисследование №2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Palatino Linotype" pitchFamily="18" charset="0"/>
                <a:cs typeface="Times New Roman" pitchFamily="18" charset="0"/>
              </a:rPr>
              <a:t>Изучение уровня владения учителем основными методами мотивации и стимулирования деятельности</a:t>
            </a:r>
            <a:r>
              <a:rPr lang="ru-RU" sz="1800" b="1" dirty="0" smtClean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Palatino Linotype" pitchFamily="18" charset="0"/>
                <a:cs typeface="Times New Roman" pitchFamily="18" charset="0"/>
              </a:rPr>
            </a:br>
            <a:endParaRPr lang="ru-RU" sz="18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11560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Гипотеза: учителю предлагалось самому оценить уровень своей деятельности по созданию условий для мотивации работы учащихся на уроке</a:t>
            </a:r>
            <a:endParaRPr lang="ru-RU" sz="1400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031783"/>
              </p:ext>
            </p:extLst>
          </p:nvPr>
        </p:nvGraphicFramePr>
        <p:xfrm>
          <a:off x="304800" y="1679248"/>
          <a:ext cx="8686800" cy="506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93750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Микроисследование №2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Palatino Linotype" pitchFamily="18" charset="0"/>
                <a:cs typeface="Times New Roman" pitchFamily="18" charset="0"/>
              </a:rPr>
              <a:t>Изучение уровня владения учителем основными методами мотивации и стимулирования деятельности</a:t>
            </a:r>
            <a:r>
              <a:rPr lang="ru-RU" sz="1800" b="1" dirty="0" smtClean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Palatino Linotype" pitchFamily="18" charset="0"/>
                <a:cs typeface="Times New Roman" pitchFamily="18" charset="0"/>
              </a:rPr>
            </a:br>
            <a:endParaRPr lang="ru-RU" sz="18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11560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Гипотеза: учителю предлагалось самому оценить уровень своей деятельности по созданию условий для мотивации работы учащихся на уроке</a:t>
            </a:r>
            <a:endParaRPr lang="ru-RU" sz="1400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818991"/>
              </p:ext>
            </p:extLst>
          </p:nvPr>
        </p:nvGraphicFramePr>
        <p:xfrm>
          <a:off x="304800" y="1679248"/>
          <a:ext cx="8686800" cy="506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86276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Микроисследование №2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Palatino Linotype" pitchFamily="18" charset="0"/>
                <a:cs typeface="Times New Roman" pitchFamily="18" charset="0"/>
              </a:rPr>
              <a:t>Изучение уровня владения учителем основными методами мотивации и стимулирования деятельности</a:t>
            </a:r>
            <a:r>
              <a:rPr lang="ru-RU" sz="1800" b="1" dirty="0" smtClean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Palatino Linotype" pitchFamily="18" charset="0"/>
                <a:cs typeface="Times New Roman" pitchFamily="18" charset="0"/>
              </a:rPr>
            </a:br>
            <a:endParaRPr lang="ru-RU" sz="18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11560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Гипотеза: учителю предлагалось самому оценить уровень своей деятельности по созданию условий для мотивации работы учащихся на уроке</a:t>
            </a:r>
            <a:endParaRPr lang="ru-RU" sz="1400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790058"/>
              </p:ext>
            </p:extLst>
          </p:nvPr>
        </p:nvGraphicFramePr>
        <p:xfrm>
          <a:off x="304800" y="1679248"/>
          <a:ext cx="8686800" cy="506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81605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/>
            </a:gs>
            <a:gs pos="50000">
              <a:srgbClr val="C0C0C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26" name="Rectangle 7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8785225" cy="155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>
                <a:solidFill>
                  <a:srgbClr val="000066"/>
                </a:solidFill>
              </a:rPr>
              <a:t>Схема «Формирование мотивации учения»</a:t>
            </a:r>
          </a:p>
        </p:txBody>
      </p:sp>
      <p:graphicFrame>
        <p:nvGraphicFramePr>
          <p:cNvPr id="228440" name="Group 88"/>
          <p:cNvGraphicFramePr>
            <a:graphicFrameLocks noGrp="1"/>
          </p:cNvGraphicFramePr>
          <p:nvPr>
            <p:ph idx="4294967295"/>
          </p:nvPr>
        </p:nvGraphicFramePr>
        <p:xfrm>
          <a:off x="107950" y="1268413"/>
          <a:ext cx="8856663" cy="5262245"/>
        </p:xfrm>
        <a:graphic>
          <a:graphicData uri="http://schemas.openxmlformats.org/drawingml/2006/table">
            <a:tbl>
              <a:tblPr/>
              <a:tblGrid>
                <a:gridCol w="4432300"/>
                <a:gridCol w="4424363"/>
              </a:tblGrid>
              <a:tr h="1330325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Компоненты</a:t>
                      </a: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мотивационной сферы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Установки педагога </a:t>
                      </a: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методы обучения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600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 учения </a:t>
                      </a: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 учения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1. Совместная с детьми работа по  осмыслению и принятию цели предстоящей деятельности и постановке учебных задач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2. Учет возрастных особенностей школьников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3.  Создание ситуации успеха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4. Вера учителя в возможности ученика (сравнение его самого сегодняшнего с ним вчерашним)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5. Формирование адекватной самооценки учащихся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6. Выбор действий в соответствии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с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возможностями ученика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/>
            </a:gs>
            <a:gs pos="50000">
              <a:srgbClr val="C0C0C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115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>
                <a:solidFill>
                  <a:srgbClr val="000066"/>
                </a:solidFill>
              </a:rPr>
              <a:t>Схема «Формирование мотивации учения»</a:t>
            </a:r>
          </a:p>
        </p:txBody>
      </p:sp>
      <p:graphicFrame>
        <p:nvGraphicFramePr>
          <p:cNvPr id="246808" name="Group 24"/>
          <p:cNvGraphicFramePr>
            <a:graphicFrameLocks noGrp="1"/>
          </p:cNvGraphicFramePr>
          <p:nvPr>
            <p:ph idx="4294967295"/>
          </p:nvPr>
        </p:nvGraphicFramePr>
        <p:xfrm>
          <a:off x="179388" y="1844675"/>
          <a:ext cx="8856662" cy="4392613"/>
        </p:xfrm>
        <a:graphic>
          <a:graphicData uri="http://schemas.openxmlformats.org/drawingml/2006/table">
            <a:tbl>
              <a:tblPr/>
              <a:tblGrid>
                <a:gridCol w="4416425"/>
                <a:gridCol w="4440237"/>
              </a:tblGrid>
              <a:tr h="1417638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Компоненты</a:t>
                      </a: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мотивационной сферы</a:t>
                      </a: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Установки педагога </a:t>
                      </a: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методы обучения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4975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Постановка целей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1. Совместная с детьми работа по осмыслению и принятию цели предстоящей деятельности и постановке учебных задач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2. Выбор средств, адекватных цели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3. Выбор действия в соответствии 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с возможностями ученика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4. Использование проблемных ситуаций, споров, дискуссий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5. Создание ситуации успеха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/>
            </a:gs>
            <a:gs pos="50000">
              <a:srgbClr val="C0C0C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>
                <a:solidFill>
                  <a:srgbClr val="000066"/>
                </a:solidFill>
              </a:rPr>
              <a:t>Схема «Формирование мотивации учения»</a:t>
            </a:r>
          </a:p>
        </p:txBody>
      </p:sp>
      <p:graphicFrame>
        <p:nvGraphicFramePr>
          <p:cNvPr id="247835" name="Group 27"/>
          <p:cNvGraphicFramePr>
            <a:graphicFrameLocks noGrp="1"/>
          </p:cNvGraphicFramePr>
          <p:nvPr>
            <p:ph idx="4294967295"/>
          </p:nvPr>
        </p:nvGraphicFramePr>
        <p:xfrm>
          <a:off x="0" y="1628775"/>
          <a:ext cx="9144000" cy="5059680"/>
        </p:xfrm>
        <a:graphic>
          <a:graphicData uri="http://schemas.openxmlformats.org/drawingml/2006/table">
            <a:tbl>
              <a:tblPr/>
              <a:tblGrid>
                <a:gridCol w="4576763"/>
                <a:gridCol w="4567237"/>
              </a:tblGrid>
              <a:tr h="585788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Компоненты</a:t>
                      </a: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мотивационной сферы</a:t>
                      </a: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Установки педагога </a:t>
                      </a: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методы обучения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6775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Эмоции, интерес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1. Создание атмосферы взаимопонимания и сотрудничества на уроке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2. Использование групповых и коллективных форм организации учебной деятельности 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3. Эмоциональная речь учителя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4. Использование проблемных ситуаций, споров, дискуссий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5. Применение поощрения и порицания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6. Использование проблемных ситуаций, споров, дискуссий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7. Нестандартные форма проведения уроков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8. Использование познавательных и дидактических игр, игровых технологий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2345" name="Rectangl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2342" name="Picture 6" descr="s_6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9144000" cy="7527926"/>
          </a:xfrm>
        </p:spPr>
      </p:pic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0" y="-171450"/>
            <a:ext cx="9144000" cy="7488238"/>
          </a:xfrm>
          <a:prstGeom prst="rect">
            <a:avLst/>
          </a:prstGeom>
          <a:solidFill>
            <a:srgbClr val="F3F2E9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179388" y="766763"/>
            <a:ext cx="8964612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3200" b="1"/>
              <a:t>«</a:t>
            </a:r>
            <a:r>
              <a:rPr lang="ru-RU" sz="3200" b="1" i="1"/>
              <a:t>Школа становится очагом духовной жизни, если учителя дают интересные и по содержанию и по форме уроки...</a:t>
            </a:r>
          </a:p>
          <a:p>
            <a:r>
              <a:rPr lang="ru-RU" sz="3200" b="1" i="1"/>
              <a:t> Но замечательные блестящие уроки есть там, где имеется еще что-то замечательное, кроме уроков, где имеются и применяются самые разнообразные формы развития учащихся вне уроков».</a:t>
            </a:r>
          </a:p>
          <a:p>
            <a:r>
              <a:rPr lang="ru-RU" sz="3200" i="1"/>
              <a:t>                                 </a:t>
            </a:r>
          </a:p>
          <a:p>
            <a:r>
              <a:rPr lang="ru-RU" sz="3200" i="1"/>
              <a:t>                                       </a:t>
            </a:r>
            <a:r>
              <a:rPr lang="ru-RU" sz="3200"/>
              <a:t> </a:t>
            </a:r>
            <a:r>
              <a:rPr lang="ru-RU" sz="3200" b="1" i="1"/>
              <a:t>В.А. Сухомлинский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/>
          <a:srcRect l="4031" r="4031"/>
          <a:stretch>
            <a:fillRect/>
          </a:stretch>
        </p:blipFill>
        <p:spPr>
          <a:xfrm>
            <a:off x="19050" y="785794"/>
            <a:ext cx="8286776" cy="5876033"/>
          </a:xfrm>
          <a:ln cap="sq" algn="ctr"/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Способы мотивации учения</a:t>
            </a:r>
          </a:p>
        </p:txBody>
      </p:sp>
      <p:sp>
        <p:nvSpPr>
          <p:cNvPr id="25907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>
                <a:solidFill>
                  <a:srgbClr val="000066"/>
                </a:solidFill>
              </a:rPr>
              <a:t>Создание проблемной ситуации</a:t>
            </a:r>
          </a:p>
          <a:p>
            <a:r>
              <a:rPr lang="ru-RU" sz="2400" b="1">
                <a:solidFill>
                  <a:srgbClr val="000066"/>
                </a:solidFill>
              </a:rPr>
              <a:t>Привлечение учащихся к оценочной деятельности</a:t>
            </a:r>
          </a:p>
          <a:p>
            <a:r>
              <a:rPr lang="ru-RU" sz="2400" b="1">
                <a:solidFill>
                  <a:srgbClr val="000066"/>
                </a:solidFill>
              </a:rPr>
              <a:t>Необычная форма обучения</a:t>
            </a:r>
          </a:p>
          <a:p>
            <a:r>
              <a:rPr lang="ru-RU" sz="2400" b="1">
                <a:solidFill>
                  <a:srgbClr val="000066"/>
                </a:solidFill>
              </a:rPr>
              <a:t>Привлекательная цель</a:t>
            </a:r>
          </a:p>
          <a:p>
            <a:r>
              <a:rPr lang="ru-RU" sz="2400" b="1">
                <a:solidFill>
                  <a:srgbClr val="000066"/>
                </a:solidFill>
              </a:rPr>
              <a:t>Рассмотрение привычных, обычных, знакомых предметов и явлений под необычным углом зрения</a:t>
            </a:r>
          </a:p>
          <a:p>
            <a:r>
              <a:rPr lang="ru-RU" sz="2400" b="1">
                <a:solidFill>
                  <a:srgbClr val="000066"/>
                </a:solidFill>
              </a:rPr>
              <a:t>Приём «Лови ошибку»</a:t>
            </a:r>
          </a:p>
          <a:p>
            <a:r>
              <a:rPr lang="ru-RU" sz="2400" b="1">
                <a:solidFill>
                  <a:srgbClr val="000066"/>
                </a:solidFill>
              </a:rPr>
              <a:t>Приём «Нарисуй, как понял»</a:t>
            </a:r>
          </a:p>
          <a:p>
            <a:r>
              <a:rPr lang="ru-RU" sz="2400" b="1">
                <a:solidFill>
                  <a:srgbClr val="000066"/>
                </a:solidFill>
              </a:rPr>
              <a:t>Постоянный анализ жизненных ситуаций, обращение к личному опыту ученика</a:t>
            </a:r>
          </a:p>
          <a:p>
            <a:endParaRPr lang="ru-RU" sz="2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Grp="1"/>
          </p:cNvSpPr>
          <p:nvPr>
            <p:ph type="body" idx="1"/>
          </p:nvPr>
        </p:nvSpPr>
        <p:spPr>
          <a:xfrm>
            <a:off x="468313" y="3068960"/>
            <a:ext cx="8229600" cy="323976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sz="2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Задачи:</a:t>
            </a:r>
            <a:endParaRPr lang="ru-RU" sz="2400" u="sng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66"/>
                </a:solidFill>
              </a:rPr>
              <a:t>1.  Провести </a:t>
            </a:r>
            <a:r>
              <a:rPr lang="ru-RU" sz="2400" b="1" dirty="0" smtClean="0">
                <a:solidFill>
                  <a:srgbClr val="000066"/>
                </a:solidFill>
              </a:rPr>
              <a:t>микроисследования: «Отношение учащихся к учёбе», «От мотивации учителя – к мотивации учащегося».</a:t>
            </a:r>
            <a:endParaRPr lang="ru-RU" sz="2400" b="1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66"/>
                </a:solidFill>
              </a:rPr>
              <a:t>2. </a:t>
            </a:r>
            <a:r>
              <a:rPr lang="ru-RU" sz="2400" b="1" dirty="0" smtClean="0">
                <a:solidFill>
                  <a:srgbClr val="000066"/>
                </a:solidFill>
              </a:rPr>
              <a:t>Разработать </a:t>
            </a:r>
            <a:r>
              <a:rPr lang="ru-RU" sz="2400" b="1" dirty="0">
                <a:solidFill>
                  <a:srgbClr val="000066"/>
                </a:solidFill>
              </a:rPr>
              <a:t>структурную схему «Мотивационная сфера учащегося».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66"/>
                </a:solidFill>
              </a:rPr>
              <a:t>3. Используя  практический опыт учителей, познакомиться с формами и методами формирования  мотивационной  сферы учения на различных уроках.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323850" y="188913"/>
            <a:ext cx="82296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8363" indent="-282575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Цели: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sz="1600" b="1" u="sng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000066"/>
                </a:solidFill>
                <a:latin typeface="Palatino Linotype" panose="02040502050505030304" pitchFamily="18" charset="0"/>
              </a:rPr>
              <a:t>Обобщить опыт работы учителей по мотивации деятельности учащихся на уроке и создание условий для её реализации.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000066"/>
                </a:solidFill>
                <a:latin typeface="Palatino Linotype" panose="02040502050505030304" pitchFamily="18" charset="0"/>
              </a:rPr>
              <a:t>Определить уровень мотивации учащихся и наметить способы её повышения.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Palatino Linotype" pitchFamily="18" charset="0"/>
              </a:rPr>
              <a:t>Выявить виды мотивации учебной деятельности на уроке у учащихся;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Palatino Linotype" pitchFamily="18" charset="0"/>
              </a:rPr>
              <a:t>Изучить, как происходит реализация методов мотивации деятельности учащихся на уроках.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sz="16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Palatino Linotype" pitchFamily="18" charset="0"/>
              </a:rPr>
              <a:t>Проект решения педагогического совета</a:t>
            </a:r>
            <a:r>
              <a:rPr lang="ru-RU" sz="1200" dirty="0" smtClean="0">
                <a:latin typeface="Palatino Linotype" pitchFamily="18" charset="0"/>
              </a:rPr>
              <a:t/>
            </a:r>
            <a:br>
              <a:rPr lang="ru-RU" sz="1200" dirty="0" smtClean="0">
                <a:latin typeface="Palatino Linotype" pitchFamily="18" charset="0"/>
              </a:rPr>
            </a:br>
            <a:r>
              <a:rPr lang="ru-RU" sz="1200" b="1" dirty="0" smtClean="0">
                <a:latin typeface="Palatino Linotype" pitchFamily="18" charset="0"/>
              </a:rPr>
              <a:t>«Мотивация деятельности учащихся на уроке </a:t>
            </a:r>
            <a:r>
              <a:rPr lang="ru-RU" sz="1200" dirty="0" smtClean="0">
                <a:latin typeface="Palatino Linotype" pitchFamily="18" charset="0"/>
              </a:rPr>
              <a:t/>
            </a:r>
            <a:br>
              <a:rPr lang="ru-RU" sz="1200" dirty="0" smtClean="0">
                <a:latin typeface="Palatino Linotype" pitchFamily="18" charset="0"/>
              </a:rPr>
            </a:br>
            <a:r>
              <a:rPr lang="ru-RU" sz="1200" b="1" dirty="0" smtClean="0">
                <a:latin typeface="Palatino Linotype" pitchFamily="18" charset="0"/>
              </a:rPr>
              <a:t>и создание условий для её развития».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ru-RU" sz="1600" dirty="0" smtClean="0">
                <a:latin typeface="Palatino Linotype" pitchFamily="18" charset="0"/>
              </a:rPr>
              <a:t>Считать работу </a:t>
            </a:r>
            <a:r>
              <a:rPr lang="ru-RU" sz="1600" dirty="0" err="1" smtClean="0">
                <a:latin typeface="Palatino Linotype" pitchFamily="18" charset="0"/>
              </a:rPr>
              <a:t>педколлектива</a:t>
            </a:r>
            <a:r>
              <a:rPr lang="ru-RU" sz="1600" dirty="0" smtClean="0">
                <a:latin typeface="Palatino Linotype" pitchFamily="18" charset="0"/>
              </a:rPr>
              <a:t> по мотивации деятельности учащихся ____________ 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latin typeface="Palatino Linotype" pitchFamily="18" charset="0"/>
              </a:rPr>
              <a:t>Изучить на заседаниях ШМО технологии, способствующие повышению мотивации учащихся. 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latin typeface="Palatino Linotype" pitchFamily="18" charset="0"/>
              </a:rPr>
              <a:t>Разработать программное внедрение технологий в учебный процесс: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Palatino Linotype" pitchFamily="18" charset="0"/>
              </a:rPr>
              <a:t>технология учебного проектирования;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Palatino Linotype" pitchFamily="18" charset="0"/>
              </a:rPr>
              <a:t> технология личностно-ориентированного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Palatino Linotype" pitchFamily="18" charset="0"/>
              </a:rPr>
              <a:t> технология интерактивного обучения.</a:t>
            </a:r>
          </a:p>
          <a:p>
            <a:pPr>
              <a:buFont typeface="+mj-lt"/>
              <a:buAutoNum type="arabicPeriod" startAt="3"/>
            </a:pPr>
            <a:r>
              <a:rPr lang="ru-RU" sz="1600" dirty="0" smtClean="0">
                <a:latin typeface="Palatino Linotype" pitchFamily="18" charset="0"/>
              </a:rPr>
              <a:t>Изыскать возможности для расширения сферы самостоятельно-познавательной деятельности учащихся за счёт: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Palatino Linotype" pitchFamily="18" charset="0"/>
              </a:rPr>
              <a:t>пополнения фондов библиотеки;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Palatino Linotype" pitchFamily="18" charset="0"/>
              </a:rPr>
              <a:t>создания </a:t>
            </a:r>
            <a:r>
              <a:rPr lang="ru-RU" sz="1600" dirty="0" err="1" smtClean="0">
                <a:latin typeface="Palatino Linotype" pitchFamily="18" charset="0"/>
              </a:rPr>
              <a:t>медиатеки</a:t>
            </a:r>
            <a:r>
              <a:rPr lang="ru-RU" sz="1600" dirty="0" smtClean="0">
                <a:latin typeface="Palatino Linotype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Palatino Linotype" pitchFamily="18" charset="0"/>
              </a:rPr>
              <a:t>создание условий свободного доступа в Интернет всем желающим на базе кабинета информатики.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40497075"/>
      </p:ext>
    </p:extLst>
  </p:cSld>
  <p:clrMapOvr>
    <a:masterClrMapping/>
  </p:clrMapOvr>
  <p:transition spd="med"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1(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513" y="-1657350"/>
            <a:ext cx="11249026" cy="101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-684213" y="-1539875"/>
            <a:ext cx="10514013" cy="9675813"/>
          </a:xfrm>
          <a:prstGeom prst="rect">
            <a:avLst/>
          </a:prstGeom>
          <a:solidFill>
            <a:srgbClr val="F3F2E9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2148" name="Rectangle 4"/>
          <p:cNvSpPr>
            <a:spLocks noGrp="1"/>
          </p:cNvSpPr>
          <p:nvPr>
            <p:ph type="body" idx="1"/>
          </p:nvPr>
        </p:nvSpPr>
        <p:spPr>
          <a:xfrm>
            <a:off x="539750" y="4508500"/>
            <a:ext cx="9001125" cy="23495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sz="3600" b="1">
                <a:solidFill>
                  <a:srgbClr val="000066"/>
                </a:solidFill>
              </a:rPr>
              <a:t>   Мотивированной должна быть любая деятельность учеников, а не только восприятие нового материала.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4294967295"/>
          </p:nvPr>
        </p:nvSpPr>
        <p:spPr>
          <a:xfrm>
            <a:off x="461942" y="2244715"/>
            <a:ext cx="3414697" cy="3786214"/>
          </a:xfrm>
          <a:solidFill>
            <a:schemeClr val="bg2"/>
          </a:solidFill>
          <a:ln w="44450" cap="sq" algn="ctr">
            <a:solidFill>
              <a:srgbClr val="FFFFFF"/>
            </a:solidFill>
            <a:miter lim="800000"/>
            <a:headEnd/>
            <a:tailEnd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188913"/>
            <a:ext cx="5187951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-757238" y="0"/>
            <a:ext cx="10117138" cy="6858000"/>
          </a:xfrm>
          <a:prstGeom prst="rect">
            <a:avLst/>
          </a:prstGeom>
          <a:solidFill>
            <a:srgbClr val="F3F2E9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4984" name="Rectangle 8"/>
          <p:cNvSpPr>
            <a:spLocks noGrp="1"/>
          </p:cNvSpPr>
          <p:nvPr>
            <p:ph type="body" idx="1"/>
          </p:nvPr>
        </p:nvSpPr>
        <p:spPr>
          <a:xfrm>
            <a:off x="3779838" y="1916113"/>
            <a:ext cx="5256212" cy="4826000"/>
          </a:xfrm>
        </p:spPr>
        <p:txBody>
          <a:bodyPr/>
          <a:lstStyle/>
          <a:p>
            <a:pPr lvl="1">
              <a:buFont typeface="Wingdings 2" panose="05020102010507070707" pitchFamily="18" charset="2"/>
              <a:buNone/>
            </a:pPr>
            <a:r>
              <a:rPr lang="ru-RU" sz="3200" b="1">
                <a:solidFill>
                  <a:srgbClr val="000066"/>
                </a:solidFill>
              </a:rPr>
              <a:t>«Все наши замыслы, все поиски 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ru-RU" sz="3200" b="1">
                <a:solidFill>
                  <a:srgbClr val="000066"/>
                </a:solidFill>
              </a:rPr>
              <a:t>   и построения превращаются в прах, если у ученика нет желания учиться»</a:t>
            </a:r>
            <a:r>
              <a:rPr lang="ru-RU" sz="3200">
                <a:solidFill>
                  <a:srgbClr val="000066"/>
                </a:solidFill>
              </a:rPr>
              <a:t> 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ru-RU" sz="3200" b="1">
                <a:solidFill>
                  <a:srgbClr val="000066"/>
                </a:solidFill>
              </a:rPr>
              <a:t>        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ru-RU" sz="3200" b="1">
                <a:solidFill>
                  <a:srgbClr val="000066"/>
                </a:solidFill>
              </a:rPr>
              <a:t>         </a:t>
            </a:r>
            <a:r>
              <a:rPr lang="ru-RU" sz="3200" b="1" i="1">
                <a:solidFill>
                  <a:srgbClr val="000066"/>
                </a:solidFill>
              </a:rPr>
              <a:t>В.А. Сухомлинский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26431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43375"/>
            <a:ext cx="26431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60350"/>
            <a:ext cx="8219256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Микроисследование №1</a:t>
            </a:r>
            <a:b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«Отношение учащихся к учёбе по предметам»</a:t>
            </a:r>
            <a:endParaRPr lang="ru-RU" sz="2800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566799"/>
              </p:ext>
            </p:extLst>
          </p:nvPr>
        </p:nvGraphicFramePr>
        <p:xfrm>
          <a:off x="486300" y="1196752"/>
          <a:ext cx="8249565" cy="53292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19511"/>
                <a:gridCol w="586389"/>
                <a:gridCol w="586389"/>
                <a:gridCol w="586389"/>
                <a:gridCol w="586389"/>
                <a:gridCol w="586389"/>
                <a:gridCol w="586389"/>
                <a:gridCol w="586389"/>
                <a:gridCol w="497647"/>
                <a:gridCol w="641295"/>
                <a:gridCol w="586389"/>
              </a:tblGrid>
              <a:tr h="1744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Отношение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Предметы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Русский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язык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vert="vert27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Литература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vert="vert27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Физика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vert="vert27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Математика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vert="vert27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Химия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vert="vert27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Биология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vert="vert27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География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vert="vert27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История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vert="vert27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Английский язык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vert="vert27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Обществознание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vert="vert27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8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этих уроках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бывает интересно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3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2. Нравится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учитель, умение преподавать предмет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8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3. Нравится получать хорошие оценки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61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Этот предмет пригодится мне для сдачи экзаменов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8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Учу следующие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предметы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8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6. Предмет полезен для жизни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3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7.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На этом уроке у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знаю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много нового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1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8.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Этот предмет заставляет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думать 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48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9. Получаю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удовольствие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, работая на уроке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10. Легко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даётся этот предмет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14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11. С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нетерпением жду этого урока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23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12. Стремлюсь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узнать больше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чем требует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учитель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31" marR="43031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6" descr="school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9588"/>
          </a:xfrm>
        </p:spPr>
      </p:pic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900113" y="210096"/>
            <a:ext cx="7272337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Мотив учения</a:t>
            </a:r>
            <a:r>
              <a:rPr lang="ru-RU" sz="2200" b="1" dirty="0">
                <a:solidFill>
                  <a:srgbClr val="000066"/>
                </a:solidFill>
              </a:rPr>
              <a:t> – побудительная причина, внутреннее личностное побуждение к действию, осознанная заинтересованность в его совершении.</a:t>
            </a:r>
          </a:p>
          <a:p>
            <a:endParaRPr lang="ru-RU" sz="2200" b="1" dirty="0">
              <a:solidFill>
                <a:srgbClr val="000066"/>
              </a:solidFill>
            </a:endParaRPr>
          </a:p>
          <a:p>
            <a:r>
              <a:rPr lang="ru-RU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Смысл учения</a:t>
            </a:r>
            <a:r>
              <a:rPr lang="ru-RU" sz="2200" b="1" dirty="0">
                <a:solidFill>
                  <a:srgbClr val="000066"/>
                </a:solidFill>
              </a:rPr>
              <a:t> – внутреннее отношение    школьника к учению. </a:t>
            </a:r>
          </a:p>
          <a:p>
            <a:r>
              <a:rPr lang="ru-RU" sz="2200" b="1" dirty="0">
                <a:solidFill>
                  <a:srgbClr val="000066"/>
                </a:solidFill>
              </a:rPr>
              <a:t> </a:t>
            </a:r>
          </a:p>
          <a:p>
            <a:r>
              <a:rPr lang="ru-RU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Постановка целей</a:t>
            </a:r>
            <a:r>
              <a:rPr lang="ru-RU" sz="2200" b="1" dirty="0">
                <a:solidFill>
                  <a:srgbClr val="000066"/>
                </a:solidFill>
              </a:rPr>
              <a:t> – это направленность ученика на выполнение отдельных действий, входящих в учебную деятельность. </a:t>
            </a:r>
          </a:p>
          <a:p>
            <a:r>
              <a:rPr lang="ru-RU" sz="2200" b="1" dirty="0">
                <a:solidFill>
                  <a:srgbClr val="000066"/>
                </a:solidFill>
              </a:rPr>
              <a:t> </a:t>
            </a:r>
          </a:p>
          <a:p>
            <a:r>
              <a:rPr lang="ru-RU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Эмоции </a:t>
            </a:r>
            <a:r>
              <a:rPr lang="ru-RU" sz="2200" b="1" dirty="0">
                <a:solidFill>
                  <a:srgbClr val="000066"/>
                </a:solidFill>
              </a:rPr>
              <a:t>– реакция </a:t>
            </a:r>
            <a:r>
              <a:rPr lang="ru-RU" sz="2200" b="1" dirty="0" smtClean="0">
                <a:solidFill>
                  <a:srgbClr val="000066"/>
                </a:solidFill>
              </a:rPr>
              <a:t>учащихся на </a:t>
            </a:r>
            <a:r>
              <a:rPr lang="ru-RU" sz="2200" b="1" dirty="0">
                <a:solidFill>
                  <a:srgbClr val="000066"/>
                </a:solidFill>
              </a:rPr>
              <a:t>воздействие внутренних и внешних раздражителей</a:t>
            </a:r>
          </a:p>
          <a:p>
            <a:r>
              <a:rPr lang="ru-RU" sz="2200" b="1" dirty="0">
                <a:solidFill>
                  <a:srgbClr val="000066"/>
                </a:solidFill>
              </a:rPr>
              <a:t> </a:t>
            </a:r>
          </a:p>
          <a:p>
            <a:r>
              <a:rPr lang="ru-RU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Интересы</a:t>
            </a:r>
            <a:r>
              <a:rPr lang="ru-RU" sz="2200" b="1" dirty="0">
                <a:solidFill>
                  <a:srgbClr val="000066"/>
                </a:solidFill>
              </a:rPr>
              <a:t> – познавательно-эмоциональное отношение </a:t>
            </a:r>
            <a:r>
              <a:rPr lang="ru-RU" sz="2200" b="1" dirty="0" smtClean="0">
                <a:solidFill>
                  <a:srgbClr val="000066"/>
                </a:solidFill>
              </a:rPr>
              <a:t>учащихся </a:t>
            </a:r>
            <a:r>
              <a:rPr lang="ru-RU" sz="2200" b="1" dirty="0">
                <a:solidFill>
                  <a:srgbClr val="000066"/>
                </a:solidFill>
              </a:rPr>
              <a:t>к учению.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Palatino Linotype" pitchFamily="18" charset="0"/>
              </a:rPr>
              <a:t>Педагогические факторы, влияющие на формирование положительной устойчивой мотивации учебной деятельности: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Palatino Linotype" pitchFamily="18" charset="0"/>
              </a:rPr>
              <a:t>содержание учебного материала;</a:t>
            </a:r>
            <a:endParaRPr lang="ru-RU" sz="2800" dirty="0" smtClean="0">
              <a:latin typeface="Palatino Linotype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</a:rPr>
              <a:t>организация учебной деятельности;</a:t>
            </a:r>
            <a:endParaRPr lang="ru-RU" sz="2800" dirty="0" smtClean="0">
              <a:latin typeface="Palatino Linotype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</a:rPr>
              <a:t>стиль педагогической деятельности учителя;</a:t>
            </a:r>
            <a:endParaRPr lang="ru-RU" sz="2800" dirty="0" smtClean="0">
              <a:latin typeface="Palatino Linotype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</a:rPr>
              <a:t>коллективные, групповые формы учебной деятельности;</a:t>
            </a:r>
            <a:endParaRPr lang="ru-RU" sz="2800" dirty="0" smtClean="0">
              <a:latin typeface="Palatino Linotype" pitchFamily="18" charset="0"/>
            </a:endParaRPr>
          </a:p>
          <a:p>
            <a:r>
              <a:rPr lang="ru-RU" sz="2800" b="1" dirty="0" smtClean="0">
                <a:latin typeface="Palatino Linotype" pitchFamily="18" charset="0"/>
              </a:rPr>
              <a:t>оценка учебной деятельности школьника в безличной форме, в сравнительной динамике.</a:t>
            </a:r>
            <a:endParaRPr lang="ru-RU" sz="2800" dirty="0" smtClean="0">
              <a:latin typeface="Palatino Linotyp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64305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Palatino Linotype" pitchFamily="18" charset="0"/>
              </a:rPr>
              <a:t>Мотивация</a:t>
            </a:r>
            <a:endParaRPr lang="ru-RU" sz="2800" dirty="0">
              <a:latin typeface="Palatino Linotyp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18993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98586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atin typeface="Palatino Linotype" pitchFamily="18" charset="0"/>
              </a:rPr>
              <a:t>Этапы урока.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latin typeface="Palatino Linotype" pitchFamily="18" charset="0"/>
              </a:rPr>
              <a:t>1-ый этап. Возникновение мотивации: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зафиксировать у учащихся мотивы предыдущих достижений;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вызвать мотивы относительной неудовлетворённости;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усилить мотивы ориентации на предстоящую деятельность;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i="1" dirty="0" smtClean="0">
                <a:latin typeface="Palatino Linotype" pitchFamily="18" charset="0"/>
              </a:rPr>
              <a:t>2-ой этап. Подкрепление и усиление возникшей мотивации: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создание в классе атмосферы взаимного уважения, доверия и тепла;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чередование разных видов деятельности;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материалы различной степени трудностей;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оценивание;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поисковая деятельность самих учащихся;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самоконтроль.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i="1" dirty="0" smtClean="0">
                <a:latin typeface="Palatino Linotype" pitchFamily="18" charset="0"/>
              </a:rPr>
              <a:t>3-ий этап. Мотивация завершения: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позитивный личный опыт в результате учебной деятельности;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положительная самооценка учащихся;</a:t>
            </a:r>
            <a:endParaRPr lang="ru-RU" dirty="0" smtClean="0">
              <a:latin typeface="Palatino Linotype" pitchFamily="18" charset="0"/>
            </a:endParaRPr>
          </a:p>
          <a:p>
            <a:r>
              <a:rPr lang="ru-RU" b="1" dirty="0" smtClean="0">
                <a:latin typeface="Palatino Linotype" pitchFamily="18" charset="0"/>
              </a:rPr>
              <a:t>дифференцированная оценка учителя.</a:t>
            </a:r>
            <a:endParaRPr lang="ru-RU" dirty="0" smtClean="0">
              <a:latin typeface="Palatino Linotyp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24416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DSCF02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-127000"/>
            <a:ext cx="9396413" cy="7048500"/>
          </a:xfrm>
        </p:spPr>
      </p:pic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-180975" y="-100013"/>
            <a:ext cx="9324975" cy="6858001"/>
          </a:xfrm>
          <a:prstGeom prst="rect">
            <a:avLst/>
          </a:prstGeom>
          <a:solidFill>
            <a:srgbClr val="F3F2E9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060574"/>
            <a:ext cx="8518277" cy="12244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Групповая работа</a:t>
            </a:r>
            <a:br>
              <a:rPr lang="ru-RU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 </a:t>
            </a:r>
            <a:r>
              <a:rPr lang="ru-RU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проблеме</a:t>
            </a:r>
            <a:r>
              <a:rPr lang="ru-RU" sz="3700" dirty="0"/>
              <a:t/>
            </a:r>
            <a:br>
              <a:rPr lang="ru-RU" sz="3700" dirty="0"/>
            </a:br>
            <a:r>
              <a:rPr lang="ru-RU" sz="3700" dirty="0"/>
              <a:t/>
            </a:r>
            <a:br>
              <a:rPr lang="ru-RU" sz="3700" dirty="0"/>
            </a:br>
            <a:r>
              <a:rPr lang="ru-RU" sz="3700" dirty="0"/>
              <a:t/>
            </a:r>
            <a:br>
              <a:rPr lang="ru-RU" sz="3700" dirty="0"/>
            </a:br>
            <a:r>
              <a:rPr lang="ru-RU" sz="4400" dirty="0" smtClean="0"/>
              <a:t>«Педагогические факторы, влияющие на формирование положительной устойчивой мотивации учебной деятельности учащихся»</a:t>
            </a:r>
            <a:endParaRPr lang="ru-RU" sz="44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Апекс">
  <a:themeElements>
    <a:clrScheme name="1_Апекс 3">
      <a:dk1>
        <a:srgbClr val="575F6D"/>
      </a:dk1>
      <a:lt1>
        <a:srgbClr val="000099"/>
      </a:lt1>
      <a:dk2>
        <a:srgbClr val="000000"/>
      </a:dk2>
      <a:lt2>
        <a:srgbClr val="000099"/>
      </a:lt2>
      <a:accent1>
        <a:srgbClr val="FE8637"/>
      </a:accent1>
      <a:accent2>
        <a:srgbClr val="7598D9"/>
      </a:accent2>
      <a:accent3>
        <a:srgbClr val="AAAAAA"/>
      </a:accent3>
      <a:accent4>
        <a:srgbClr val="000082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1_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Апекс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Апекс 2">
        <a:dk1>
          <a:srgbClr val="575F6D"/>
        </a:dk1>
        <a:lt1>
          <a:srgbClr val="336699"/>
        </a:lt1>
        <a:dk2>
          <a:srgbClr val="000000"/>
        </a:dk2>
        <a:lt2>
          <a:srgbClr val="336699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2A5682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Апекс 3">
        <a:dk1>
          <a:srgbClr val="575F6D"/>
        </a:dk1>
        <a:lt1>
          <a:srgbClr val="000099"/>
        </a:lt1>
        <a:dk2>
          <a:srgbClr val="000000"/>
        </a:dk2>
        <a:lt2>
          <a:srgbClr val="000099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000082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</TotalTime>
  <Words>1254</Words>
  <Application>Microsoft Office PowerPoint</Application>
  <PresentationFormat>Экран (4:3)</PresentationFormat>
  <Paragraphs>329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Palatino Linotype</vt:lpstr>
      <vt:lpstr>Times New Roman</vt:lpstr>
      <vt:lpstr>Wingdings</vt:lpstr>
      <vt:lpstr>Wingdings 2</vt:lpstr>
      <vt:lpstr>Wingdings 3</vt:lpstr>
      <vt:lpstr>1_Апекс</vt:lpstr>
      <vt:lpstr>Педагогический совет</vt:lpstr>
      <vt:lpstr>Презентация PowerPoint</vt:lpstr>
      <vt:lpstr>Презентация PowerPoint</vt:lpstr>
      <vt:lpstr>Микроисследование №1 «Отношение учащихся к учёбе по предметам»</vt:lpstr>
      <vt:lpstr>Презентация PowerPoint</vt:lpstr>
      <vt:lpstr>Педагогические факторы, влияющие на формирование положительной устойчивой мотивации учебной деятельности: </vt:lpstr>
      <vt:lpstr>Мотивация</vt:lpstr>
      <vt:lpstr>Этапы урока. </vt:lpstr>
      <vt:lpstr>Групповая работа по проблеме   «Педагогические факторы, влияющие на формирование положительной устойчивой мотивации учебной деятельности учащихся»</vt:lpstr>
      <vt:lpstr>Установки педагога,   методы и формы обучения</vt:lpstr>
      <vt:lpstr>Микроисследование №2 Изучение уровня владения учителем основными методами мотивации и стимулирования деятельности </vt:lpstr>
      <vt:lpstr>Микроисследование №2 Изучение уровня владения учителем основными методами мотивации и стимулирования деятельности </vt:lpstr>
      <vt:lpstr>Микроисследование №2 Изучение уровня владения учителем основными методами мотивации и стимулирования деятельности </vt:lpstr>
      <vt:lpstr>Микроисследование №2 Изучение уровня владения учителем основными методами мотивации и стимулирования деятельности </vt:lpstr>
      <vt:lpstr>Схема «Формирование мотивации учения»</vt:lpstr>
      <vt:lpstr>Схема «Формирование мотивации учения»</vt:lpstr>
      <vt:lpstr>Схема «Формирование мотивации учения»</vt:lpstr>
      <vt:lpstr>Презентация PowerPoint</vt:lpstr>
      <vt:lpstr>Способы мотивации учения</vt:lpstr>
      <vt:lpstr>Проект решения педагогического совета «Мотивация деятельности учащихся на уроке  и создание условий для её развития».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«Школьные годы чудесные…»</dc:title>
  <dc:creator>администратор</dc:creator>
  <cp:lastModifiedBy>Пользователь Windows</cp:lastModifiedBy>
  <cp:revision>128</cp:revision>
  <dcterms:created xsi:type="dcterms:W3CDTF">2009-01-24T15:42:37Z</dcterms:created>
  <dcterms:modified xsi:type="dcterms:W3CDTF">2014-01-10T05:22:22Z</dcterms:modified>
</cp:coreProperties>
</file>