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E055AC-6FC8-43D6-9F28-7EF1D210A8F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D11905-3409-46FE-9E96-4F06F73D0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785464" cy="47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81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060848"/>
            <a:ext cx="7164784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Межличностные отношения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взаимосвязи между людьми в процессе совместной деятельности и общения.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9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636912"/>
            <a:ext cx="73088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Чувства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основа межличностных отношений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3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772816"/>
            <a:ext cx="7668840" cy="435334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Задание в учебнике с.51. Раздели перечисленные чувства на две группы: положительные и отрицательные. 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Задание по группам: 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1, 3 Группа. Назовите чувства, которые на ваш взгляд, сближают людей.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2,4,5 Группа. Назовите чувства, которые людей разъединяют.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4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Чувства, которые условно могут быть отнесены к позитивным, чаще всего вызывают симпатию в отношениях между людьми. А отрицательные  - антипатию. Мешают межличностным отношениям стереотипы.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новые понятия вы встретили в тексте? </a:t>
            </a:r>
          </a:p>
        </p:txBody>
      </p:sp>
    </p:spTree>
    <p:extLst>
      <p:ext uri="{BB962C8B-B14F-4D97-AF65-F5344CB8AC3E}">
        <p14:creationId xmlns:p14="http://schemas.microsoft.com/office/powerpoint/2010/main" xmlns="" val="40839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симпатия 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нтипатия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стереотип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Поработайте с учебником с. 51-52 и приведите примеры с этими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понятиями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323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pic>
        <p:nvPicPr>
          <p:cNvPr id="4098" name="Picture 2" descr="C:\Users\elena\Desktop\29446.imgca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4610"/>
            <a:ext cx="7848872" cy="49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528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Приятельство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lena\Desktop\d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38637"/>
            <a:ext cx="4320481" cy="51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532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Товарищество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lena\Desktop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3"/>
            <a:ext cx="4392488" cy="52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172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elena\Desktop\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44458"/>
            <a:ext cx="5714955" cy="51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80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Виды межличностных отношений: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 Знакомство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 Приятельство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 Товарищество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 Дружба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7740848" cy="47525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Вставь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пропущенное слово: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____________________________ - это совокупность качеств. Которые человек приобретает в процессе жизни общества.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2.Если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человека характеризуют с точки зрения его неповторимых качеств, уникальных признаков, присущих только ему, то используют понятие: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1) индивидуальность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2) личность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3) организм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4) индивид</a:t>
            </a:r>
          </a:p>
          <a:p>
            <a:pPr marL="0" indent="0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 Верны ли суждения?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А. Личностью человек становится только в обществе.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Б. Личностью рождаются.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1.Верно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только А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2.Верно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только Б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3.Верно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 и Б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4.Нет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верных суждений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4.Игра, учеба. Труд, общение – это виды______________________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5.Осознаваемая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человеком нужда в том, что необходимо для поддержания жизнедеятельности его организма и развития его личности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1)Интерес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2)Потребность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3)Привычка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4)Карьера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8328"/>
            <a:ext cx="7283152" cy="858424"/>
          </a:xfrm>
        </p:spPr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48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elena\Desktop\межличностные отношения\поли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525" y="116603"/>
            <a:ext cx="4095660" cy="30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lena\Desktop\межличностные отношения\мажл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50" y="3407241"/>
            <a:ext cx="456364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lena\Desktop\межличностные отношения\мама и доч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50" y="116603"/>
            <a:ext cx="4918817" cy="3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lena\Desktop\межличностные отношения\футбо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764" y="3212976"/>
            <a:ext cx="4639183" cy="33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elena\Desktop\межличностные отношения\танц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166" y="2196797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1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59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Задание по группам:</a:t>
            </a:r>
          </a:p>
          <a:p>
            <a:pPr marL="0" indent="0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Ниже приведены примеры межличностных отношений. Определите их вид.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1.   У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Таисии есть соседка Альбина. Они здороваются при встрече.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2.   Галина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Полина, встречаясь. Обмениваются новостями.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3.   Евгений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Матвей играют в одной команде по волейболу.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4.    Семен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Саша всегда готовы прийти друг другу на помощь.</a:t>
            </a: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7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34440" lvl="4" indent="0">
              <a:buNone/>
            </a:pPr>
            <a:endParaRPr lang="ru-RU" dirty="0"/>
          </a:p>
          <a:p>
            <a:pPr marL="1234440" lvl="4" indent="0">
              <a:buNone/>
            </a:pPr>
            <a:endParaRPr lang="ru-RU" dirty="0" smtClean="0"/>
          </a:p>
          <a:p>
            <a:pPr marL="1234440" lvl="4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Каким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должен быть настоящий друг?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Словесный </a:t>
            </a:r>
            <a:r>
              <a:rPr lang="ru-RU" dirty="0"/>
              <a:t>портрет </a:t>
            </a:r>
            <a:r>
              <a:rPr lang="ru-RU" dirty="0" smtClean="0"/>
              <a:t>друга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236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 человек обойтись без межличностных отношений?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Приведите аргументы за и против.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933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делай другому того, чего не хотел бы, чтобы делали тебе.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«Золотое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нравственности»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809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Три важных момента, которые я узнал на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уроке?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из того о чем я узнал  мне пригодиться? </a:t>
            </a:r>
          </a:p>
          <a:p>
            <a:pPr marL="0" indent="0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Чтобы еще хотели узнать?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317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П. 6 ответить на вопросы рубрики «проверим себя»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2) Написать короткий рассказ на тему «Что мешает межличностным отношениям и как это преодолеть?»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 рисунок на тему «Межличностные отношения»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6098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lena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120" y="198884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068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Ключ к тесту:</a:t>
            </a:r>
          </a:p>
          <a:p>
            <a:pPr marL="0" indent="0">
              <a:buNone/>
            </a:pPr>
            <a:r>
              <a:rPr lang="ru-RU" dirty="0" smtClean="0"/>
              <a:t>1. Личность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2. 1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3. 1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 Деятельности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5. 2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ВЗАИМОПРОВЕРКА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5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\Desktop\межличностные отношения\об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67" y="174935"/>
            <a:ext cx="3788177" cy="34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ena\Desktop\межличностные отношения\общение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669" y="3265021"/>
            <a:ext cx="4868297" cy="30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lena\Desktop\общение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67" y="3861048"/>
            <a:ext cx="4161228" cy="260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lena\Desktop\обще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4936"/>
            <a:ext cx="4800320" cy="28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0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Межличностные отношения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5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Узнать что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такое межличностные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определять виды межличностных отношений.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22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ли человек обойтись без межличностных отношений?</a:t>
            </a:r>
          </a:p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Приведите аргументы за и против.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6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Близкое общение - вот откуда берут начало нежнейшая дружба и сильнейшая ненависть.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indent="0" algn="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Ривароль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8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1186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Межличностные </a:t>
            </a:r>
            <a:r>
              <a:rPr lang="ru-RU" dirty="0"/>
              <a:t>отношения начинаются с общения.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elena\Desktop\pressa_2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040" y="1916832"/>
            <a:ext cx="4320479" cy="47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93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</TotalTime>
  <Words>497</Words>
  <Application>Microsoft Office PowerPoint</Application>
  <PresentationFormat>Экран (4:3)</PresentationFormat>
  <Paragraphs>87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Слайд 1</vt:lpstr>
      <vt:lpstr>Проверь себя</vt:lpstr>
      <vt:lpstr>ВЗАИМОПРОВЕРКА</vt:lpstr>
      <vt:lpstr>Слайд 4</vt:lpstr>
      <vt:lpstr>  Тема урока  </vt:lpstr>
      <vt:lpstr>Цель урока</vt:lpstr>
      <vt:lpstr>Проблема </vt:lpstr>
      <vt:lpstr>Эпиграф</vt:lpstr>
      <vt:lpstr> Межличностные отношения начинаются с общения. </vt:lpstr>
      <vt:lpstr>Слайд 10</vt:lpstr>
      <vt:lpstr>Слайд 11</vt:lpstr>
      <vt:lpstr>Слайд 12</vt:lpstr>
      <vt:lpstr>Какие новые понятия вы встретили в тексте? </vt:lpstr>
      <vt:lpstr>Поработайте с учебником с. 51-52 и приведите примеры с этими    понятиями.</vt:lpstr>
      <vt:lpstr>Знакомство</vt:lpstr>
      <vt:lpstr>Приятельство</vt:lpstr>
      <vt:lpstr>Товарищество</vt:lpstr>
      <vt:lpstr>Дружба</vt:lpstr>
      <vt:lpstr>Слайд 19</vt:lpstr>
      <vt:lpstr>Слайд 20</vt:lpstr>
      <vt:lpstr>Слайд 21</vt:lpstr>
      <vt:lpstr>Словесный портрет друга</vt:lpstr>
      <vt:lpstr>Проблема урока</vt:lpstr>
      <vt:lpstr>«Золотое правило нравственности»</vt:lpstr>
      <vt:lpstr>Слайд 25</vt:lpstr>
      <vt:lpstr>Домашнее задание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школа 27</cp:lastModifiedBy>
  <cp:revision>9</cp:revision>
  <dcterms:created xsi:type="dcterms:W3CDTF">2013-11-29T07:48:10Z</dcterms:created>
  <dcterms:modified xsi:type="dcterms:W3CDTF">2013-11-29T10:19:20Z</dcterms:modified>
</cp:coreProperties>
</file>