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129" autoAdjust="0"/>
  </p:normalViewPr>
  <p:slideViewPr>
    <p:cSldViewPr>
      <p:cViewPr>
        <p:scale>
          <a:sx n="108" d="100"/>
          <a:sy n="108" d="100"/>
        </p:scale>
        <p:origin x="-16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266D576-7ADE-4516-975C-2CD6B6466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E8FB9-3A18-4713-B508-C2043C8F9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9706-C1E2-4353-BB14-94C13C5DD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BC545-C62B-4A57-ABF4-3105E346A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EDC95-F9E4-4AFA-9D99-B9C362B93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48804-A54E-4776-827B-B6011722E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02649-C830-4E78-8C33-7E3044799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D9017-E44E-4250-BDA8-D6BDBAE5E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6D1E1-DD5B-475A-A5BF-F89B20A50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0AB8E-28BA-4E10-8532-04D76A699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AAA4-D9C7-4C4B-BD21-A80332ECC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F6D33-FECB-4031-B1BE-0C540F7DC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A0C374-B94B-4D6B-8824-3DC5F3064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5" r:id="rId2"/>
    <p:sldLayoutId id="2147483701" r:id="rId3"/>
    <p:sldLayoutId id="2147483696" r:id="rId4"/>
    <p:sldLayoutId id="2147483697" r:id="rId5"/>
    <p:sldLayoutId id="2147483698" r:id="rId6"/>
    <p:sldLayoutId id="2147483702" r:id="rId7"/>
    <p:sldLayoutId id="2147483703" r:id="rId8"/>
    <p:sldLayoutId id="2147483704" r:id="rId9"/>
    <p:sldLayoutId id="2147483699" r:id="rId10"/>
    <p:sldLayoutId id="2147483705" r:id="rId11"/>
    <p:sldLayoutId id="214748370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85786" y="357166"/>
            <a:ext cx="7772400" cy="942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ПЕТР </a:t>
            </a:r>
            <a:r>
              <a:rPr lang="ru-RU" b="1" dirty="0"/>
              <a:t>ИЛЬИЧ </a:t>
            </a:r>
            <a:r>
              <a:rPr lang="ru-RU" b="1" dirty="0" smtClean="0"/>
              <a:t>ЧАЙКОВСКИЙ</a:t>
            </a:r>
            <a:endParaRPr lang="ru-RU" b="1" dirty="0"/>
          </a:p>
        </p:txBody>
      </p:sp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1714480" y="1571612"/>
          <a:ext cx="5160983" cy="4691803"/>
        </p:xfrm>
        <a:graphic>
          <a:graphicData uri="http://schemas.openxmlformats.org/presentationml/2006/ole">
            <p:oleObj spid="_x0000_s9219" name="Точечный рисунок" r:id="rId3" imgW="1771429" imgH="197195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АВТОР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2285992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Презентацию подготовила</a:t>
            </a:r>
          </a:p>
          <a:p>
            <a:pPr algn="ctr"/>
            <a:r>
              <a:rPr lang="ru-RU" b="1" dirty="0" smtClean="0"/>
              <a:t>Муравлева </a:t>
            </a:r>
            <a:r>
              <a:rPr lang="ru-RU" b="1" dirty="0" smtClean="0"/>
              <a:t>Н. Н., учитель музыки</a:t>
            </a:r>
            <a:br>
              <a:rPr lang="ru-RU" b="1" dirty="0" smtClean="0"/>
            </a:br>
            <a:r>
              <a:rPr lang="ru-RU" b="1" dirty="0" smtClean="0"/>
              <a:t>ГБОУ средняя школа №143 Санкт-Петербурга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77724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Портрет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243" name="Object 6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357157" y="1928802"/>
          <a:ext cx="3787249" cy="4214842"/>
        </p:xfrm>
        <a:graphic>
          <a:graphicData uri="http://schemas.openxmlformats.org/presentationml/2006/ole">
            <p:oleObj spid="_x0000_s10243" name="Точечный рисунок" r:id="rId3" imgW="1771429" imgH="1971950" progId="PBrush">
              <p:embed/>
            </p:oleObj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6248" y="1571612"/>
            <a:ext cx="4643470" cy="57912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b="1" dirty="0"/>
              <a:t>Чайковский Петр Ильич(25 апреля(7мая)1840,Камско-Воткинский завод Вятской губернии</a:t>
            </a:r>
            <a:r>
              <a:rPr lang="ru-RU" b="1" dirty="0" smtClean="0"/>
              <a:t>. Чайковский раскрыл </a:t>
            </a:r>
            <a:r>
              <a:rPr lang="ru-RU" b="1" dirty="0"/>
              <a:t>в музыке внутренний мир человека</a:t>
            </a:r>
            <a:r>
              <a:rPr lang="ru-RU" b="1" dirty="0" smtClean="0"/>
              <a:t>, создал </a:t>
            </a:r>
            <a:r>
              <a:rPr lang="ru-RU" b="1" dirty="0"/>
              <a:t>высочайший образ </a:t>
            </a:r>
            <a:r>
              <a:rPr lang="ru-RU" b="1" dirty="0" err="1"/>
              <a:t>оперы,балетов,симфоний</a:t>
            </a:r>
            <a:r>
              <a:rPr lang="ru-RU" b="1" dirty="0" smtClean="0"/>
              <a:t>: Евгений </a:t>
            </a:r>
            <a:r>
              <a:rPr lang="ru-RU" b="1" dirty="0"/>
              <a:t>Онегин</a:t>
            </a:r>
            <a:r>
              <a:rPr lang="ru-RU" b="1" dirty="0" smtClean="0"/>
              <a:t>, Черевички, Пиковая </a:t>
            </a:r>
            <a:r>
              <a:rPr lang="ru-RU" b="1" dirty="0"/>
              <a:t>дама</a:t>
            </a:r>
            <a:r>
              <a:rPr lang="ru-RU" b="1" dirty="0" smtClean="0"/>
              <a:t>, Лебединое </a:t>
            </a:r>
            <a:r>
              <a:rPr lang="ru-RU" b="1" dirty="0"/>
              <a:t>озеро</a:t>
            </a:r>
            <a:r>
              <a:rPr lang="ru-RU" b="1" dirty="0" smtClean="0"/>
              <a:t>, Спящая </a:t>
            </a:r>
            <a:r>
              <a:rPr lang="ru-RU" b="1" dirty="0"/>
              <a:t>красавица</a:t>
            </a:r>
            <a:r>
              <a:rPr lang="ru-RU" b="1" dirty="0" smtClean="0"/>
              <a:t>, Щелкунчик. К </a:t>
            </a:r>
            <a:r>
              <a:rPr lang="ru-RU" b="1" dirty="0"/>
              <a:t>мировым шедеврам принадлежат 6 симфоний.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Семья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 Начало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музыкальной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карьеры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267" name="Object 6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285720" y="1785926"/>
          <a:ext cx="4214842" cy="4690711"/>
        </p:xfrm>
        <a:graphic>
          <a:graphicData uri="http://schemas.openxmlformats.org/presentationml/2006/ole">
            <p:oleObj spid="_x0000_s11267" name="Точечный рисунок" r:id="rId3" imgW="1771429" imgH="1971950" progId="PBrush">
              <p:embed/>
            </p:oleObj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2" y="1714488"/>
            <a:ext cx="4714908" cy="4857784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1800" b="1" dirty="0"/>
              <a:t>Чайковский родился в семье горного инженера</a:t>
            </a:r>
            <a:r>
              <a:rPr lang="ru-RU" sz="1800" b="1" dirty="0" smtClean="0"/>
              <a:t>, Предки </a:t>
            </a:r>
            <a:r>
              <a:rPr lang="ru-RU" sz="1800" b="1" dirty="0"/>
              <a:t>отца происходили из украинских казаков</a:t>
            </a:r>
            <a:r>
              <a:rPr lang="ru-RU" sz="1800" b="1" dirty="0" smtClean="0"/>
              <a:t>. Способности </a:t>
            </a:r>
            <a:r>
              <a:rPr lang="ru-RU" sz="1800" b="1" dirty="0"/>
              <a:t>к музыке проявились в пять лет</a:t>
            </a:r>
            <a:r>
              <a:rPr lang="ru-RU" sz="1800" b="1" dirty="0" smtClean="0"/>
              <a:t>, он </a:t>
            </a:r>
            <a:r>
              <a:rPr lang="ru-RU" sz="1800" b="1" dirty="0"/>
              <a:t>начал играть на фортепиано</a:t>
            </a:r>
            <a:r>
              <a:rPr lang="ru-RU" sz="1800" b="1" dirty="0" smtClean="0"/>
              <a:t>. В1850-1859 </a:t>
            </a:r>
            <a:r>
              <a:rPr lang="ru-RU" sz="1800" b="1" dirty="0"/>
              <a:t>по желанию родителей Чайковский учился в Училище правоведения</a:t>
            </a:r>
            <a:r>
              <a:rPr lang="ru-RU" sz="1800" b="1" dirty="0" smtClean="0"/>
              <a:t>, после </a:t>
            </a:r>
            <a:r>
              <a:rPr lang="ru-RU" sz="1800" b="1" dirty="0"/>
              <a:t>чего был определён на службу в Министерство юстиции</a:t>
            </a:r>
            <a:r>
              <a:rPr lang="ru-RU" sz="1800" b="1" dirty="0" smtClean="0"/>
              <a:t>. Лишь </a:t>
            </a:r>
            <a:r>
              <a:rPr lang="ru-RU" sz="1800" b="1" dirty="0"/>
              <a:t>в 1861Чайковский приступил к серьёзным занятиям в музыкальных классах</a:t>
            </a:r>
            <a:r>
              <a:rPr lang="ru-RU" sz="1800" b="1" dirty="0" smtClean="0"/>
              <a:t>. Осенью1862 </a:t>
            </a:r>
            <a:r>
              <a:rPr lang="ru-RU" sz="1800" b="1" dirty="0"/>
              <a:t>он стал студентом преобразованной из музыкальных классов Петербургской консерватории</a:t>
            </a:r>
            <a:r>
              <a:rPr lang="ru-RU" sz="1800" b="1" dirty="0" smtClean="0"/>
              <a:t>, которую </a:t>
            </a:r>
            <a:r>
              <a:rPr lang="ru-RU" sz="1800" b="1" dirty="0"/>
              <a:t>с отличием закончил</a:t>
            </a:r>
            <a:r>
              <a:rPr lang="ru-RU" sz="1800" b="1" dirty="0" smtClean="0"/>
              <a:t>. Оставив </a:t>
            </a:r>
            <a:r>
              <a:rPr lang="ru-RU" sz="1800" b="1" dirty="0"/>
              <a:t>службу в мае 1863,зарабатывал на жизнь уроками.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805815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Московской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консерватории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2291" name="Object 6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142844" y="1643050"/>
          <a:ext cx="4364965" cy="4857784"/>
        </p:xfrm>
        <a:graphic>
          <a:graphicData uri="http://schemas.openxmlformats.org/presentationml/2006/ole">
            <p:oleObj spid="_x0000_s12291" name="Точечный рисунок" r:id="rId3" imgW="1771429" imgH="1971950" progId="PBrush">
              <p:embed/>
            </p:oleObj>
          </a:graphicData>
        </a:graphic>
      </p:graphicFrame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43050"/>
            <a:ext cx="4495800" cy="5000660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b="1" dirty="0"/>
              <a:t>В1866Чайковский был приглашен на должность профессора в открывающуюся Московскую консерваторию</a:t>
            </a:r>
            <a:r>
              <a:rPr lang="ru-RU" b="1" dirty="0" smtClean="0"/>
              <a:t>. Активно </a:t>
            </a:r>
            <a:r>
              <a:rPr lang="ru-RU" b="1" dirty="0"/>
              <a:t>участвуя в музыкальной жизни Москвы</a:t>
            </a:r>
            <a:r>
              <a:rPr lang="ru-RU" b="1" dirty="0" smtClean="0"/>
              <a:t>, Чайковский </a:t>
            </a:r>
            <a:r>
              <a:rPr lang="ru-RU" b="1" dirty="0"/>
              <a:t>регулярно выступал в печати в качестве музыкального критика</a:t>
            </a:r>
            <a:r>
              <a:rPr lang="ru-RU" b="1" dirty="0" smtClean="0"/>
              <a:t>, из-за </a:t>
            </a:r>
            <a:r>
              <a:rPr lang="ru-RU" b="1" dirty="0"/>
              <a:t>постоянной нужды в деньгах в 1871-76 работал музыкальным рецензентом газет.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Чайковский с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женой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357158" y="1714488"/>
          <a:ext cx="4172393" cy="4643470"/>
        </p:xfrm>
        <a:graphic>
          <a:graphicData uri="http://schemas.openxmlformats.org/presentationml/2006/ole">
            <p:oleObj spid="_x0000_s13315" name="Точечный рисунок" r:id="rId3" imgW="1771429" imgH="1971950" progId="PBrush">
              <p:embed/>
            </p:oleObj>
          </a:graphicData>
        </a:graphic>
      </p:graphicFrame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06" y="1643050"/>
            <a:ext cx="4500594" cy="5000660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b="1" dirty="0"/>
              <a:t>Личная жизнь композитора не складывалась</a:t>
            </a:r>
            <a:r>
              <a:rPr lang="ru-RU" b="1" dirty="0" smtClean="0"/>
              <a:t>. В1877 </a:t>
            </a:r>
            <a:r>
              <a:rPr lang="ru-RU" b="1" dirty="0"/>
              <a:t>он женился на А.И.Милюковой</a:t>
            </a:r>
            <a:r>
              <a:rPr lang="ru-RU" b="1" dirty="0" smtClean="0"/>
              <a:t>, но </a:t>
            </a:r>
            <a:r>
              <a:rPr lang="ru-RU" b="1" dirty="0"/>
              <a:t>брак оказался крайне несчастливым</a:t>
            </a:r>
            <a:r>
              <a:rPr lang="ru-RU" b="1" dirty="0" smtClean="0"/>
              <a:t>. В1878 </a:t>
            </a:r>
            <a:r>
              <a:rPr lang="ru-RU" b="1" dirty="0"/>
              <a:t>он бежал из России и в течение нескольких лет жил за границей</a:t>
            </a:r>
            <a:r>
              <a:rPr lang="ru-RU" b="1" dirty="0" smtClean="0"/>
              <a:t>. Годы </a:t>
            </a:r>
            <a:r>
              <a:rPr lang="ru-RU" b="1" dirty="0"/>
              <a:t>жизни в Москве стали временем расцвета таланта</a:t>
            </a:r>
            <a:r>
              <a:rPr lang="ru-RU" b="1" dirty="0" smtClean="0"/>
              <a:t>. Главные </a:t>
            </a:r>
            <a:r>
              <a:rPr lang="ru-RU" b="1" dirty="0"/>
              <a:t>произведения этого периода- пять опер.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428604"/>
            <a:ext cx="7772400" cy="100013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Годы странствий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 Жизнь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Подмосковье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4339" name="Object 7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142844" y="1714488"/>
          <a:ext cx="4108203" cy="4572032"/>
        </p:xfrm>
        <a:graphic>
          <a:graphicData uri="http://schemas.openxmlformats.org/presentationml/2006/ole">
            <p:oleObj spid="_x0000_s14339" name="Точечный рисунок" r:id="rId3" imgW="1771429" imgH="1971950" progId="PBrush">
              <p:embed/>
            </p:oleObj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6248" y="1500174"/>
            <a:ext cx="4714908" cy="5214950"/>
          </a:xfrm>
        </p:spPr>
        <p:txBody>
          <a:bodyPr rtlCol="0">
            <a:noAutofit/>
          </a:bodyPr>
          <a:lstStyle/>
          <a:p>
            <a:pPr marL="0" indent="17463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b="1" dirty="0"/>
              <a:t>В конце 1870-х гг. Чайковский уходит из консерватории и едет за границу</a:t>
            </a:r>
            <a:r>
              <a:rPr lang="ru-RU" sz="2000" b="1" dirty="0" smtClean="0"/>
              <a:t>. В </a:t>
            </a:r>
            <a:r>
              <a:rPr lang="ru-RU" sz="2000" b="1" dirty="0"/>
              <a:t>середине 1880-х гг</a:t>
            </a:r>
            <a:r>
              <a:rPr lang="ru-RU" sz="2000" b="1" dirty="0" smtClean="0"/>
              <a:t>. он </a:t>
            </a:r>
            <a:r>
              <a:rPr lang="ru-RU" sz="2000" b="1" dirty="0"/>
              <a:t>возвращается к активной музыкально-общественной деятельности в России</a:t>
            </a:r>
            <a:r>
              <a:rPr lang="ru-RU" sz="2000" b="1" dirty="0" smtClean="0"/>
              <a:t>. В </a:t>
            </a:r>
            <a:r>
              <a:rPr lang="ru-RU" sz="2000" b="1" dirty="0"/>
              <a:t>1885 он был избран директором Московского отделения Русского музыкального общества</a:t>
            </a:r>
            <a:r>
              <a:rPr lang="ru-RU" sz="2000" b="1" dirty="0" smtClean="0"/>
              <a:t>. Тогда </a:t>
            </a:r>
            <a:r>
              <a:rPr lang="ru-RU" sz="2000" b="1" dirty="0"/>
              <a:t>же он поселился под Москвой</a:t>
            </a:r>
            <a:r>
              <a:rPr lang="ru-RU" sz="2000" b="1" dirty="0" smtClean="0"/>
              <a:t>. В </a:t>
            </a:r>
            <a:r>
              <a:rPr lang="ru-RU" sz="2000" b="1" dirty="0"/>
              <a:t>его в натуре по-прежнему была необходима перемена мест</a:t>
            </a:r>
            <a:r>
              <a:rPr lang="ru-RU" sz="2000" b="1" dirty="0" smtClean="0"/>
              <a:t>. Во </a:t>
            </a:r>
            <a:r>
              <a:rPr lang="ru-RU" sz="2000" b="1" dirty="0"/>
              <a:t>второй	 половине 1880-х начинается дирижерская деятельность </a:t>
            </a:r>
            <a:r>
              <a:rPr lang="ru-RU" sz="2000" b="1" dirty="0" smtClean="0"/>
              <a:t>Чайковского - сначала </a:t>
            </a:r>
            <a:r>
              <a:rPr lang="ru-RU" sz="2000" b="1" dirty="0"/>
              <a:t>в России</a:t>
            </a:r>
            <a:r>
              <a:rPr lang="ru-RU" sz="2000" b="1" dirty="0" smtClean="0"/>
              <a:t>, а </a:t>
            </a:r>
            <a:r>
              <a:rPr lang="ru-RU" sz="2000" b="1" dirty="0"/>
              <a:t>потом за границей</a:t>
            </a:r>
            <a:r>
              <a:rPr lang="ru-RU" sz="2000" b="1" dirty="0" smtClean="0"/>
              <a:t>. В </a:t>
            </a:r>
            <a:r>
              <a:rPr lang="ru-RU" sz="2000" b="1" dirty="0"/>
              <a:t>эти годы Чайковский исключительно активен в творческом отношении.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57166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Последние годы(1890-93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5363" name="Object 6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214282" y="1643050"/>
          <a:ext cx="4429156" cy="4929222"/>
        </p:xfrm>
        <a:graphic>
          <a:graphicData uri="http://schemas.openxmlformats.org/presentationml/2006/ole">
            <p:oleObj spid="_x0000_s15363" name="Точечный рисунок" r:id="rId3" imgW="1771429" imgH="1971950" progId="PBrush">
              <p:embed/>
            </p:oleObj>
          </a:graphicData>
        </a:graphic>
      </p:graphicFrame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4876" y="1714488"/>
            <a:ext cx="4071966" cy="4114800"/>
          </a:xfrm>
        </p:spPr>
        <p:txBody>
          <a:bodyPr rtlCol="0">
            <a:noAutofit/>
          </a:bodyPr>
          <a:lstStyle/>
          <a:p>
            <a:pPr marL="0" indent="17463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b="1" dirty="0"/>
              <a:t>Смерть настигла Чайковского в расцвете творческих сил и славы</a:t>
            </a:r>
            <a:r>
              <a:rPr lang="ru-RU" b="1" dirty="0" smtClean="0"/>
              <a:t>: композитор </a:t>
            </a:r>
            <a:r>
              <a:rPr lang="ru-RU" b="1" dirty="0"/>
              <a:t>заразился холерой через несколько дней после </a:t>
            </a:r>
            <a:r>
              <a:rPr lang="ru-RU" b="1" dirty="0" smtClean="0"/>
              <a:t>того, как </a:t>
            </a:r>
            <a:r>
              <a:rPr lang="ru-RU" b="1" dirty="0"/>
              <a:t>дирижировал на премьере Шестой симфонии в Петербурге(премьера-16 октября</a:t>
            </a:r>
            <a:r>
              <a:rPr lang="ru-RU" b="1" dirty="0" smtClean="0"/>
              <a:t>, начало болезни - 21 </a:t>
            </a:r>
            <a:r>
              <a:rPr lang="ru-RU" b="1" dirty="0"/>
              <a:t>октября</a:t>
            </a:r>
            <a:r>
              <a:rPr lang="ru-RU" b="1" dirty="0" smtClean="0"/>
              <a:t>); смерть </a:t>
            </a:r>
            <a:r>
              <a:rPr lang="ru-RU" b="1" dirty="0"/>
              <a:t>наступила спустя 4 дня.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57166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Памятник на могиле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Чайковского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387" name="Object 6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221529" y="1714488"/>
          <a:ext cx="4493347" cy="5000660"/>
        </p:xfrm>
        <a:graphic>
          <a:graphicData uri="http://schemas.openxmlformats.org/presentationml/2006/ole">
            <p:oleObj spid="_x0000_s16387" name="Точечный рисунок" r:id="rId3" imgW="1771429" imgH="1971950" progId="PBrush">
              <p:embed/>
            </p:oleObj>
          </a:graphicData>
        </a:graphic>
      </p:graphicFrame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91076" y="1981200"/>
            <a:ext cx="4210080" cy="4114800"/>
          </a:xfrm>
        </p:spPr>
        <p:txBody>
          <a:bodyPr rtlCol="0">
            <a:normAutofit/>
          </a:bodyPr>
          <a:lstStyle/>
          <a:p>
            <a:pPr marL="87313" indent="17463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800" b="1" dirty="0"/>
              <a:t>Чайковский  оставил обширное наследие практически во всех музыкальных жанрах</a:t>
            </a:r>
            <a:r>
              <a:rPr lang="ru-RU" sz="2800" b="1" dirty="0" smtClean="0"/>
              <a:t>. И </a:t>
            </a:r>
            <a:r>
              <a:rPr lang="ru-RU" sz="2800" b="1" dirty="0"/>
              <a:t>по сей день он остается самым исполняемым и известным в мире русским композитором.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357166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Кабинет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Чайковского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411" name="Object 6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285720" y="1714488"/>
          <a:ext cx="4236584" cy="4714908"/>
        </p:xfrm>
        <a:graphic>
          <a:graphicData uri="http://schemas.openxmlformats.org/presentationml/2006/ole">
            <p:oleObj spid="_x0000_s17411" name="Точечный рисунок" r:id="rId3" imgW="1771429" imgH="1971950" progId="PBrush">
              <p:embed/>
            </p:oleObj>
          </a:graphicData>
        </a:graphic>
      </p:graphicFrame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352956" cy="41148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tabLst>
                <a:tab pos="176213" algn="l"/>
              </a:tabLst>
              <a:defRPr/>
            </a:pPr>
            <a:r>
              <a:rPr lang="ru-RU" b="1" dirty="0"/>
              <a:t>Именем Чайковского названы(1940)Московская и Киевская консерватория</a:t>
            </a:r>
            <a:r>
              <a:rPr lang="ru-RU" b="1" dirty="0" smtClean="0"/>
              <a:t>, концертный </a:t>
            </a:r>
            <a:r>
              <a:rPr lang="ru-RU" b="1" dirty="0"/>
              <a:t>зал в Москве; с1958 в Москве каждые 4 года проводится Международный конкурс имени Чайковского.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163</TotalTime>
  <Words>405</Words>
  <Application>Microsoft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Аптека</vt:lpstr>
      <vt:lpstr>Точечный рисунок</vt:lpstr>
      <vt:lpstr>ПЕТР ИЛЬИЧ ЧАЙКОВСКИЙ</vt:lpstr>
      <vt:lpstr>Портрет</vt:lpstr>
      <vt:lpstr>Семья. Начало музыкальной карьеры</vt:lpstr>
      <vt:lpstr>В Московской консерватории</vt:lpstr>
      <vt:lpstr>Чайковский с женой</vt:lpstr>
      <vt:lpstr>Годы странствий. Жизнь в Подмосковье</vt:lpstr>
      <vt:lpstr>Последние годы(1890-93)</vt:lpstr>
      <vt:lpstr>Памятник на могиле Чайковского</vt:lpstr>
      <vt:lpstr>Кабинет Чайковского</vt:lpstr>
      <vt:lpstr>АВТОР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ПЕТР ИЛЬИЧ ЧАЙКОВСКИЙ.</dc:title>
  <dc:creator>user</dc:creator>
  <cp:lastModifiedBy>Информатика</cp:lastModifiedBy>
  <cp:revision>17</cp:revision>
  <dcterms:created xsi:type="dcterms:W3CDTF">2008-10-27T14:09:24Z</dcterms:created>
  <dcterms:modified xsi:type="dcterms:W3CDTF">2014-10-11T10:11:15Z</dcterms:modified>
</cp:coreProperties>
</file>