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4" r:id="rId5"/>
    <p:sldId id="263" r:id="rId6"/>
    <p:sldId id="258" r:id="rId7"/>
    <p:sldId id="265" r:id="rId8"/>
    <p:sldId id="266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1F02FB-5653-4C68-A17D-2B7026A0753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15AF3A4-ACA4-4E76-A52B-D6881093C74D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Глобализация образования</a:t>
          </a:r>
          <a:endParaRPr lang="ru-RU" sz="2000" b="1" dirty="0">
            <a:solidFill>
              <a:srgbClr val="002060"/>
            </a:solidFill>
          </a:endParaRPr>
        </a:p>
      </dgm:t>
    </dgm:pt>
    <dgm:pt modelId="{B961925E-ED68-434C-A733-0497B270D7AD}" type="parTrans" cxnId="{9844199F-39E7-4FC8-A968-D170FF98DEB1}">
      <dgm:prSet/>
      <dgm:spPr/>
      <dgm:t>
        <a:bodyPr/>
        <a:lstStyle/>
        <a:p>
          <a:endParaRPr lang="ru-RU"/>
        </a:p>
      </dgm:t>
    </dgm:pt>
    <dgm:pt modelId="{4FA863AC-FB63-475B-8864-622B77E82120}" type="sibTrans" cxnId="{9844199F-39E7-4FC8-A968-D170FF98DEB1}">
      <dgm:prSet/>
      <dgm:spPr/>
      <dgm:t>
        <a:bodyPr/>
        <a:lstStyle/>
        <a:p>
          <a:endParaRPr lang="ru-RU"/>
        </a:p>
      </dgm:t>
    </dgm:pt>
    <dgm:pt modelId="{19B0C835-8DBF-4BA9-AF7C-C90214237645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Унификация образования</a:t>
          </a:r>
          <a:endParaRPr lang="ru-RU" sz="2000" b="1" dirty="0"/>
        </a:p>
      </dgm:t>
    </dgm:pt>
    <dgm:pt modelId="{882D0AEF-4A61-4F68-AEC8-61A7BEE56985}" type="parTrans" cxnId="{D6B4F2F3-CA94-4CCD-BB2D-D956993B74E3}">
      <dgm:prSet/>
      <dgm:spPr/>
      <dgm:t>
        <a:bodyPr/>
        <a:lstStyle/>
        <a:p>
          <a:endParaRPr lang="ru-RU"/>
        </a:p>
      </dgm:t>
    </dgm:pt>
    <dgm:pt modelId="{90919E85-90A7-4012-8095-623A4753B4BF}" type="sibTrans" cxnId="{D6B4F2F3-CA94-4CCD-BB2D-D956993B74E3}">
      <dgm:prSet/>
      <dgm:spPr/>
      <dgm:t>
        <a:bodyPr/>
        <a:lstStyle/>
        <a:p>
          <a:endParaRPr lang="ru-RU"/>
        </a:p>
      </dgm:t>
    </dgm:pt>
    <dgm:pt modelId="{CA943C3E-4B07-41D9-BBE7-F172DF654F2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Информатизация образования</a:t>
          </a:r>
          <a:endParaRPr lang="ru-RU" sz="2000" b="1" dirty="0">
            <a:solidFill>
              <a:srgbClr val="002060"/>
            </a:solidFill>
          </a:endParaRPr>
        </a:p>
      </dgm:t>
    </dgm:pt>
    <dgm:pt modelId="{703C4FA3-54CF-495E-86C6-25F7CEE24796}" type="parTrans" cxnId="{451649F8-45DF-4233-8732-A9DF8830874A}">
      <dgm:prSet/>
      <dgm:spPr/>
      <dgm:t>
        <a:bodyPr/>
        <a:lstStyle/>
        <a:p>
          <a:endParaRPr lang="ru-RU"/>
        </a:p>
      </dgm:t>
    </dgm:pt>
    <dgm:pt modelId="{04FCABAC-CBA6-43FA-8BD6-967B2598C3C9}" type="sibTrans" cxnId="{451649F8-45DF-4233-8732-A9DF8830874A}">
      <dgm:prSet/>
      <dgm:spPr/>
      <dgm:t>
        <a:bodyPr/>
        <a:lstStyle/>
        <a:p>
          <a:endParaRPr lang="ru-RU"/>
        </a:p>
      </dgm:t>
    </dgm:pt>
    <dgm:pt modelId="{54793705-8E64-4924-AA59-0D510D54A0D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/>
            <a:t>Открытость образования</a:t>
          </a:r>
          <a:endParaRPr lang="ru-RU" sz="2000" b="1" dirty="0"/>
        </a:p>
      </dgm:t>
    </dgm:pt>
    <dgm:pt modelId="{FDAF77EF-ACAB-4018-9D0A-96876EBF62B3}" type="parTrans" cxnId="{71AA7231-1B08-436D-8F45-A79B2CE0FF0B}">
      <dgm:prSet/>
      <dgm:spPr/>
      <dgm:t>
        <a:bodyPr/>
        <a:lstStyle/>
        <a:p>
          <a:endParaRPr lang="ru-RU"/>
        </a:p>
      </dgm:t>
    </dgm:pt>
    <dgm:pt modelId="{026BF5EE-9F54-4316-9324-94C61989D05E}" type="sibTrans" cxnId="{71AA7231-1B08-436D-8F45-A79B2CE0FF0B}">
      <dgm:prSet/>
      <dgm:spPr/>
      <dgm:t>
        <a:bodyPr/>
        <a:lstStyle/>
        <a:p>
          <a:endParaRPr lang="ru-RU"/>
        </a:p>
      </dgm:t>
    </dgm:pt>
    <dgm:pt modelId="{EFC94BF5-7610-4904-A1DF-84A46F61F60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</a:rPr>
            <a:t>Стандартизация качества образования</a:t>
          </a:r>
          <a:endParaRPr lang="ru-RU" sz="1800" b="1" dirty="0">
            <a:solidFill>
              <a:srgbClr val="002060"/>
            </a:solidFill>
          </a:endParaRPr>
        </a:p>
      </dgm:t>
    </dgm:pt>
    <dgm:pt modelId="{0B5805A5-531A-4517-9E30-38A90B5830BC}" type="parTrans" cxnId="{3FF9E7DA-F6DB-4DF3-8410-264E5A48439D}">
      <dgm:prSet/>
      <dgm:spPr/>
      <dgm:t>
        <a:bodyPr/>
        <a:lstStyle/>
        <a:p>
          <a:endParaRPr lang="ru-RU"/>
        </a:p>
      </dgm:t>
    </dgm:pt>
    <dgm:pt modelId="{BD5E2BB9-53FD-4CB2-A707-3FA937F13CF2}" type="sibTrans" cxnId="{3FF9E7DA-F6DB-4DF3-8410-264E5A48439D}">
      <dgm:prSet/>
      <dgm:spPr/>
      <dgm:t>
        <a:bodyPr/>
        <a:lstStyle/>
        <a:p>
          <a:endParaRPr lang="ru-RU"/>
        </a:p>
      </dgm:t>
    </dgm:pt>
    <dgm:pt modelId="{B1AFFA72-6DFA-4370-AE70-997330B4FC29}" type="pres">
      <dgm:prSet presAssocID="{611F02FB-5653-4C68-A17D-2B7026A07537}" presName="compositeShape" presStyleCnt="0">
        <dgm:presLayoutVars>
          <dgm:dir/>
          <dgm:resizeHandles/>
        </dgm:presLayoutVars>
      </dgm:prSet>
      <dgm:spPr/>
    </dgm:pt>
    <dgm:pt modelId="{9D9E9BCF-54A2-433C-A7DC-EE8607A3A444}" type="pres">
      <dgm:prSet presAssocID="{611F02FB-5653-4C68-A17D-2B7026A07537}" presName="pyramid" presStyleLbl="node1" presStyleIdx="0" presStyleCn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</dgm:pt>
    <dgm:pt modelId="{BEA51FC0-AD86-4DFA-A7D4-CA4C52DC0061}" type="pres">
      <dgm:prSet presAssocID="{611F02FB-5653-4C68-A17D-2B7026A07537}" presName="theList" presStyleCnt="0"/>
      <dgm:spPr/>
    </dgm:pt>
    <dgm:pt modelId="{1E5C40D4-AB06-4438-BBE9-1BDFFD751F63}" type="pres">
      <dgm:prSet presAssocID="{F15AF3A4-ACA4-4E76-A52B-D6881093C74D}" presName="aNode" presStyleLbl="fgAcc1" presStyleIdx="0" presStyleCnt="5" custScaleX="116829" custScaleY="138716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ru-RU"/>
        </a:p>
      </dgm:t>
    </dgm:pt>
    <dgm:pt modelId="{D8281D72-6B41-40FA-BB22-E5033F4DA8C2}" type="pres">
      <dgm:prSet presAssocID="{F15AF3A4-ACA4-4E76-A52B-D6881093C74D}" presName="aSpace" presStyleCnt="0"/>
      <dgm:spPr/>
    </dgm:pt>
    <dgm:pt modelId="{17BDEF60-88CA-4243-BB0C-58AC97108521}" type="pres">
      <dgm:prSet presAssocID="{19B0C835-8DBF-4BA9-AF7C-C90214237645}" presName="aNode" presStyleLbl="fgAcc1" presStyleIdx="1" presStyleCnt="5" custScaleX="112022" custScaleY="143982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ru-RU"/>
        </a:p>
      </dgm:t>
    </dgm:pt>
    <dgm:pt modelId="{D44C9314-0E9F-48C3-AE4F-8B1921EBF16D}" type="pres">
      <dgm:prSet presAssocID="{19B0C835-8DBF-4BA9-AF7C-C90214237645}" presName="aSpace" presStyleCnt="0"/>
      <dgm:spPr/>
    </dgm:pt>
    <dgm:pt modelId="{382EE746-7A34-4148-9D72-B68669A6368A}" type="pres">
      <dgm:prSet presAssocID="{CA943C3E-4B07-41D9-BBE7-F172DF654F2A}" presName="aNode" presStyleLbl="fgAcc1" presStyleIdx="2" presStyleCnt="5" custScaleX="112022" custScaleY="145741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ru-RU"/>
        </a:p>
      </dgm:t>
    </dgm:pt>
    <dgm:pt modelId="{2084A284-3341-4934-9058-C050318FCBB9}" type="pres">
      <dgm:prSet presAssocID="{CA943C3E-4B07-41D9-BBE7-F172DF654F2A}" presName="aSpace" presStyleCnt="0"/>
      <dgm:spPr/>
    </dgm:pt>
    <dgm:pt modelId="{99E2DFCB-46CF-4DEE-BBAB-889E1A2EE6FB}" type="pres">
      <dgm:prSet presAssocID="{54793705-8E64-4924-AA59-0D510D54A0DB}" presName="aNode" presStyleLbl="fgAcc1" presStyleIdx="3" presStyleCnt="5" custScaleX="112022" custScaleY="125327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ru-RU"/>
        </a:p>
      </dgm:t>
    </dgm:pt>
    <dgm:pt modelId="{46F4CC34-C393-413B-8308-EB2F28066B55}" type="pres">
      <dgm:prSet presAssocID="{54793705-8E64-4924-AA59-0D510D54A0DB}" presName="aSpace" presStyleCnt="0"/>
      <dgm:spPr/>
    </dgm:pt>
    <dgm:pt modelId="{09B4635B-38F6-444B-A41A-8E49C6AFD0F3}" type="pres">
      <dgm:prSet presAssocID="{EFC94BF5-7610-4904-A1DF-84A46F61F601}" presName="aNode" presStyleLbl="fgAcc1" presStyleIdx="4" presStyleCnt="5" custScaleX="114425" custScaleY="134423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ru-RU"/>
        </a:p>
      </dgm:t>
    </dgm:pt>
    <dgm:pt modelId="{9CD5BAC0-BB58-467E-A480-B18459157817}" type="pres">
      <dgm:prSet presAssocID="{EFC94BF5-7610-4904-A1DF-84A46F61F601}" presName="aSpace" presStyleCnt="0"/>
      <dgm:spPr/>
    </dgm:pt>
  </dgm:ptLst>
  <dgm:cxnLst>
    <dgm:cxn modelId="{3FF9E7DA-F6DB-4DF3-8410-264E5A48439D}" srcId="{611F02FB-5653-4C68-A17D-2B7026A07537}" destId="{EFC94BF5-7610-4904-A1DF-84A46F61F601}" srcOrd="4" destOrd="0" parTransId="{0B5805A5-531A-4517-9E30-38A90B5830BC}" sibTransId="{BD5E2BB9-53FD-4CB2-A707-3FA937F13CF2}"/>
    <dgm:cxn modelId="{53AA0B99-FA3A-4008-85AE-65E7E9ECAA99}" type="presOf" srcId="{EFC94BF5-7610-4904-A1DF-84A46F61F601}" destId="{09B4635B-38F6-444B-A41A-8E49C6AFD0F3}" srcOrd="0" destOrd="0" presId="urn:microsoft.com/office/officeart/2005/8/layout/pyramid2"/>
    <dgm:cxn modelId="{60BD980F-99BC-468A-9D9A-D092AE63D187}" type="presOf" srcId="{F15AF3A4-ACA4-4E76-A52B-D6881093C74D}" destId="{1E5C40D4-AB06-4438-BBE9-1BDFFD751F63}" srcOrd="0" destOrd="0" presId="urn:microsoft.com/office/officeart/2005/8/layout/pyramid2"/>
    <dgm:cxn modelId="{32E09C50-C812-4FC2-B50B-A37E8272B1BB}" type="presOf" srcId="{19B0C835-8DBF-4BA9-AF7C-C90214237645}" destId="{17BDEF60-88CA-4243-BB0C-58AC97108521}" srcOrd="0" destOrd="0" presId="urn:microsoft.com/office/officeart/2005/8/layout/pyramid2"/>
    <dgm:cxn modelId="{71AA7231-1B08-436D-8F45-A79B2CE0FF0B}" srcId="{611F02FB-5653-4C68-A17D-2B7026A07537}" destId="{54793705-8E64-4924-AA59-0D510D54A0DB}" srcOrd="3" destOrd="0" parTransId="{FDAF77EF-ACAB-4018-9D0A-96876EBF62B3}" sibTransId="{026BF5EE-9F54-4316-9324-94C61989D05E}"/>
    <dgm:cxn modelId="{9844199F-39E7-4FC8-A968-D170FF98DEB1}" srcId="{611F02FB-5653-4C68-A17D-2B7026A07537}" destId="{F15AF3A4-ACA4-4E76-A52B-D6881093C74D}" srcOrd="0" destOrd="0" parTransId="{B961925E-ED68-434C-A733-0497B270D7AD}" sibTransId="{4FA863AC-FB63-475B-8864-622B77E82120}"/>
    <dgm:cxn modelId="{9E6A27D5-B799-4D2A-A37F-9842A1341B05}" type="presOf" srcId="{54793705-8E64-4924-AA59-0D510D54A0DB}" destId="{99E2DFCB-46CF-4DEE-BBAB-889E1A2EE6FB}" srcOrd="0" destOrd="0" presId="urn:microsoft.com/office/officeart/2005/8/layout/pyramid2"/>
    <dgm:cxn modelId="{2A3DCE4D-407B-4D2F-8C81-1AA34C08DF08}" type="presOf" srcId="{CA943C3E-4B07-41D9-BBE7-F172DF654F2A}" destId="{382EE746-7A34-4148-9D72-B68669A6368A}" srcOrd="0" destOrd="0" presId="urn:microsoft.com/office/officeart/2005/8/layout/pyramid2"/>
    <dgm:cxn modelId="{70BAB1D2-EB16-4E97-A680-85DFB62956CF}" type="presOf" srcId="{611F02FB-5653-4C68-A17D-2B7026A07537}" destId="{B1AFFA72-6DFA-4370-AE70-997330B4FC29}" srcOrd="0" destOrd="0" presId="urn:microsoft.com/office/officeart/2005/8/layout/pyramid2"/>
    <dgm:cxn modelId="{D6B4F2F3-CA94-4CCD-BB2D-D956993B74E3}" srcId="{611F02FB-5653-4C68-A17D-2B7026A07537}" destId="{19B0C835-8DBF-4BA9-AF7C-C90214237645}" srcOrd="1" destOrd="0" parTransId="{882D0AEF-4A61-4F68-AEC8-61A7BEE56985}" sibTransId="{90919E85-90A7-4012-8095-623A4753B4BF}"/>
    <dgm:cxn modelId="{451649F8-45DF-4233-8732-A9DF8830874A}" srcId="{611F02FB-5653-4C68-A17D-2B7026A07537}" destId="{CA943C3E-4B07-41D9-BBE7-F172DF654F2A}" srcOrd="2" destOrd="0" parTransId="{703C4FA3-54CF-495E-86C6-25F7CEE24796}" sibTransId="{04FCABAC-CBA6-43FA-8BD6-967B2598C3C9}"/>
    <dgm:cxn modelId="{F67B9E6F-46C4-485E-8DB5-E63D77140FF0}" type="presParOf" srcId="{B1AFFA72-6DFA-4370-AE70-997330B4FC29}" destId="{9D9E9BCF-54A2-433C-A7DC-EE8607A3A444}" srcOrd="0" destOrd="0" presId="urn:microsoft.com/office/officeart/2005/8/layout/pyramid2"/>
    <dgm:cxn modelId="{7E1E5522-66A6-4039-980F-60B4FEFB1419}" type="presParOf" srcId="{B1AFFA72-6DFA-4370-AE70-997330B4FC29}" destId="{BEA51FC0-AD86-4DFA-A7D4-CA4C52DC0061}" srcOrd="1" destOrd="0" presId="urn:microsoft.com/office/officeart/2005/8/layout/pyramid2"/>
    <dgm:cxn modelId="{1F7684F3-D3DE-491F-A118-468DA64606EA}" type="presParOf" srcId="{BEA51FC0-AD86-4DFA-A7D4-CA4C52DC0061}" destId="{1E5C40D4-AB06-4438-BBE9-1BDFFD751F63}" srcOrd="0" destOrd="0" presId="urn:microsoft.com/office/officeart/2005/8/layout/pyramid2"/>
    <dgm:cxn modelId="{16B38E7B-042F-48A2-8E41-8E3855228AAF}" type="presParOf" srcId="{BEA51FC0-AD86-4DFA-A7D4-CA4C52DC0061}" destId="{D8281D72-6B41-40FA-BB22-E5033F4DA8C2}" srcOrd="1" destOrd="0" presId="urn:microsoft.com/office/officeart/2005/8/layout/pyramid2"/>
    <dgm:cxn modelId="{F023D48C-7CCB-4674-BEC2-26D87097F745}" type="presParOf" srcId="{BEA51FC0-AD86-4DFA-A7D4-CA4C52DC0061}" destId="{17BDEF60-88CA-4243-BB0C-58AC97108521}" srcOrd="2" destOrd="0" presId="urn:microsoft.com/office/officeart/2005/8/layout/pyramid2"/>
    <dgm:cxn modelId="{1F27AF70-2104-4B12-97F8-F7B09DEC2218}" type="presParOf" srcId="{BEA51FC0-AD86-4DFA-A7D4-CA4C52DC0061}" destId="{D44C9314-0E9F-48C3-AE4F-8B1921EBF16D}" srcOrd="3" destOrd="0" presId="urn:microsoft.com/office/officeart/2005/8/layout/pyramid2"/>
    <dgm:cxn modelId="{341CDC04-5D6D-43DF-BB43-62D809AB9507}" type="presParOf" srcId="{BEA51FC0-AD86-4DFA-A7D4-CA4C52DC0061}" destId="{382EE746-7A34-4148-9D72-B68669A6368A}" srcOrd="4" destOrd="0" presId="urn:microsoft.com/office/officeart/2005/8/layout/pyramid2"/>
    <dgm:cxn modelId="{852DCAF8-4736-4AFC-ADEE-4A2EB257847A}" type="presParOf" srcId="{BEA51FC0-AD86-4DFA-A7D4-CA4C52DC0061}" destId="{2084A284-3341-4934-9058-C050318FCBB9}" srcOrd="5" destOrd="0" presId="urn:microsoft.com/office/officeart/2005/8/layout/pyramid2"/>
    <dgm:cxn modelId="{9E3D17F0-62E3-41F2-AFB1-D94F1C8FDBF4}" type="presParOf" srcId="{BEA51FC0-AD86-4DFA-A7D4-CA4C52DC0061}" destId="{99E2DFCB-46CF-4DEE-BBAB-889E1A2EE6FB}" srcOrd="6" destOrd="0" presId="urn:microsoft.com/office/officeart/2005/8/layout/pyramid2"/>
    <dgm:cxn modelId="{AB285B2E-DEEC-4185-9A6B-C43408D19915}" type="presParOf" srcId="{BEA51FC0-AD86-4DFA-A7D4-CA4C52DC0061}" destId="{46F4CC34-C393-413B-8308-EB2F28066B55}" srcOrd="7" destOrd="0" presId="urn:microsoft.com/office/officeart/2005/8/layout/pyramid2"/>
    <dgm:cxn modelId="{8814A503-32F5-4FD8-93BB-92C79E56D16B}" type="presParOf" srcId="{BEA51FC0-AD86-4DFA-A7D4-CA4C52DC0061}" destId="{09B4635B-38F6-444B-A41A-8E49C6AFD0F3}" srcOrd="8" destOrd="0" presId="urn:microsoft.com/office/officeart/2005/8/layout/pyramid2"/>
    <dgm:cxn modelId="{49191E1E-CAD2-46EE-94C8-B3469A97F134}" type="presParOf" srcId="{BEA51FC0-AD86-4DFA-A7D4-CA4C52DC0061}" destId="{9CD5BAC0-BB58-467E-A480-B18459157817}" srcOrd="9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207A7F-0717-4F3D-AC88-D92C63E7FDD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331E66-72FF-40B9-8AB7-0FC2E997BB3E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Ценности, </a:t>
          </a:r>
        </a:p>
        <a:p>
          <a:r>
            <a:rPr lang="ru-RU" sz="2400" b="1" dirty="0" smtClean="0">
              <a:solidFill>
                <a:srgbClr val="002060"/>
              </a:solidFill>
            </a:rPr>
            <a:t>принципы, цели</a:t>
          </a:r>
          <a:endParaRPr lang="ru-RU" sz="2400" b="1" dirty="0">
            <a:solidFill>
              <a:srgbClr val="002060"/>
            </a:solidFill>
          </a:endParaRPr>
        </a:p>
      </dgm:t>
    </dgm:pt>
    <dgm:pt modelId="{09A257B5-BA70-45B6-975F-9917E154B67F}" type="parTrans" cxnId="{614A701D-2C47-4D8B-8543-5E9D9154FC22}">
      <dgm:prSet/>
      <dgm:spPr/>
      <dgm:t>
        <a:bodyPr/>
        <a:lstStyle/>
        <a:p>
          <a:endParaRPr lang="ru-RU"/>
        </a:p>
      </dgm:t>
    </dgm:pt>
    <dgm:pt modelId="{1C6DEBD6-EED8-4190-8CF9-01FA2E757B4A}" type="sibTrans" cxnId="{614A701D-2C47-4D8B-8543-5E9D9154FC22}">
      <dgm:prSet/>
      <dgm:spPr/>
      <dgm:t>
        <a:bodyPr/>
        <a:lstStyle/>
        <a:p>
          <a:endParaRPr lang="ru-RU"/>
        </a:p>
      </dgm:t>
    </dgm:pt>
    <dgm:pt modelId="{248A1F47-6F8C-43D6-92E4-F0B35F708112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b="1" dirty="0" err="1" smtClean="0">
              <a:solidFill>
                <a:srgbClr val="002060"/>
              </a:solidFill>
            </a:rPr>
            <a:t>Профессиональ-ные</a:t>
          </a:r>
          <a:r>
            <a:rPr lang="ru-RU" sz="2400" b="1" dirty="0" smtClean="0">
              <a:solidFill>
                <a:srgbClr val="002060"/>
              </a:solidFill>
            </a:rPr>
            <a:t> качества</a:t>
          </a:r>
          <a:endParaRPr lang="ru-RU" sz="2400" b="1" dirty="0">
            <a:solidFill>
              <a:srgbClr val="002060"/>
            </a:solidFill>
          </a:endParaRPr>
        </a:p>
      </dgm:t>
    </dgm:pt>
    <dgm:pt modelId="{840421D4-9CA9-444D-B1A2-51935FEFE644}" type="parTrans" cxnId="{DA857F12-534B-4845-B148-EA4C2B626469}">
      <dgm:prSet/>
      <dgm:spPr/>
      <dgm:t>
        <a:bodyPr/>
        <a:lstStyle/>
        <a:p>
          <a:endParaRPr lang="ru-RU"/>
        </a:p>
      </dgm:t>
    </dgm:pt>
    <dgm:pt modelId="{6D797147-B61A-4C5F-BECC-20E59DE8DA01}" type="sibTrans" cxnId="{DA857F12-534B-4845-B148-EA4C2B626469}">
      <dgm:prSet/>
      <dgm:spPr/>
      <dgm:t>
        <a:bodyPr/>
        <a:lstStyle/>
        <a:p>
          <a:endParaRPr lang="ru-RU"/>
        </a:p>
      </dgm:t>
    </dgm:pt>
    <dgm:pt modelId="{006AE3F1-DDAB-40F5-AF87-EDDCB73AEF5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Ключевые компетентности</a:t>
          </a:r>
          <a:endParaRPr lang="ru-RU" sz="2400" b="1" dirty="0">
            <a:solidFill>
              <a:srgbClr val="002060"/>
            </a:solidFill>
          </a:endParaRPr>
        </a:p>
      </dgm:t>
    </dgm:pt>
    <dgm:pt modelId="{E71FE34C-4AE1-4429-8895-515635DFE610}" type="parTrans" cxnId="{7B5BFDAC-69A6-4152-918D-C6AC9AFAD5FA}">
      <dgm:prSet/>
      <dgm:spPr/>
      <dgm:t>
        <a:bodyPr/>
        <a:lstStyle/>
        <a:p>
          <a:endParaRPr lang="ru-RU"/>
        </a:p>
      </dgm:t>
    </dgm:pt>
    <dgm:pt modelId="{2EC6476C-540B-483B-8FFA-FC41A31C0101}" type="sibTrans" cxnId="{7B5BFDAC-69A6-4152-918D-C6AC9AFAD5FA}">
      <dgm:prSet/>
      <dgm:spPr/>
      <dgm:t>
        <a:bodyPr/>
        <a:lstStyle/>
        <a:p>
          <a:endParaRPr lang="ru-RU"/>
        </a:p>
      </dgm:t>
    </dgm:pt>
    <dgm:pt modelId="{80498943-4EFF-448E-87FA-6BAD3E62A59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Педагогические методы, способы, технологии</a:t>
          </a:r>
          <a:endParaRPr lang="ru-RU" sz="2400" b="1" dirty="0">
            <a:solidFill>
              <a:srgbClr val="002060"/>
            </a:solidFill>
          </a:endParaRPr>
        </a:p>
      </dgm:t>
    </dgm:pt>
    <dgm:pt modelId="{1000E52A-BCFB-486C-BB0A-8400C2022011}" type="parTrans" cxnId="{F8228ABA-6939-44B6-8B89-AED569EC3277}">
      <dgm:prSet/>
      <dgm:spPr/>
      <dgm:t>
        <a:bodyPr/>
        <a:lstStyle/>
        <a:p>
          <a:endParaRPr lang="ru-RU"/>
        </a:p>
      </dgm:t>
    </dgm:pt>
    <dgm:pt modelId="{7340C899-E0CE-40DF-B68D-FB005B5C1DA7}" type="sibTrans" cxnId="{F8228ABA-6939-44B6-8B89-AED569EC3277}">
      <dgm:prSet/>
      <dgm:spPr/>
      <dgm:t>
        <a:bodyPr/>
        <a:lstStyle/>
        <a:p>
          <a:endParaRPr lang="ru-RU"/>
        </a:p>
      </dgm:t>
    </dgm:pt>
    <dgm:pt modelId="{59EB10CD-4615-41B1-AC7C-66AF48EDA43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b="1" dirty="0" err="1" smtClean="0">
              <a:solidFill>
                <a:srgbClr val="002060"/>
              </a:solidFill>
            </a:rPr>
            <a:t>Профессиональ-ные</a:t>
          </a:r>
          <a:r>
            <a:rPr lang="ru-RU" sz="2400" b="1" dirty="0" smtClean="0">
              <a:solidFill>
                <a:srgbClr val="002060"/>
              </a:solidFill>
            </a:rPr>
            <a:t> позиции</a:t>
          </a:r>
          <a:endParaRPr lang="ru-RU" sz="2400" b="1" dirty="0">
            <a:solidFill>
              <a:srgbClr val="002060"/>
            </a:solidFill>
          </a:endParaRPr>
        </a:p>
      </dgm:t>
    </dgm:pt>
    <dgm:pt modelId="{512B6B71-B64A-49AF-B747-2D71FB2F81D5}" type="parTrans" cxnId="{08624483-1397-4394-9B35-F47C106DD073}">
      <dgm:prSet/>
      <dgm:spPr/>
      <dgm:t>
        <a:bodyPr/>
        <a:lstStyle/>
        <a:p>
          <a:endParaRPr lang="ru-RU"/>
        </a:p>
      </dgm:t>
    </dgm:pt>
    <dgm:pt modelId="{09208A11-D979-4A9A-AF2E-399D8B951C4F}" type="sibTrans" cxnId="{08624483-1397-4394-9B35-F47C106DD073}">
      <dgm:prSet/>
      <dgm:spPr/>
      <dgm:t>
        <a:bodyPr/>
        <a:lstStyle/>
        <a:p>
          <a:endParaRPr lang="ru-RU"/>
        </a:p>
      </dgm:t>
    </dgm:pt>
    <dgm:pt modelId="{173D92C2-AB20-4010-8EA0-5F719B44FB23}" type="pres">
      <dgm:prSet presAssocID="{90207A7F-0717-4F3D-AC88-D92C63E7FD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CE84E1-E992-4AAF-BDBC-0B897E3FB61A}" type="pres">
      <dgm:prSet presAssocID="{3F331E66-72FF-40B9-8AB7-0FC2E997BB3E}" presName="node" presStyleLbl="node1" presStyleIdx="0" presStyleCnt="5" custScaleX="187359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ru-RU"/>
        </a:p>
      </dgm:t>
    </dgm:pt>
    <dgm:pt modelId="{8877C99B-E65A-43C8-A294-A374B5529D29}" type="pres">
      <dgm:prSet presAssocID="{3F331E66-72FF-40B9-8AB7-0FC2E997BB3E}" presName="spNode" presStyleCnt="0"/>
      <dgm:spPr/>
    </dgm:pt>
    <dgm:pt modelId="{973BD43D-C4DC-4792-B4A0-DC8A3479BF07}" type="pres">
      <dgm:prSet presAssocID="{1C6DEBD6-EED8-4190-8CF9-01FA2E757B4A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3C625DD-5DE9-4359-9216-EC3B26872554}" type="pres">
      <dgm:prSet presAssocID="{248A1F47-6F8C-43D6-92E4-F0B35F708112}" presName="node" presStyleLbl="node1" presStyleIdx="1" presStyleCnt="5" custScaleX="148676" custScaleY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824FE-46B8-4367-9B76-1E1D685DCD35}" type="pres">
      <dgm:prSet presAssocID="{248A1F47-6F8C-43D6-92E4-F0B35F708112}" presName="spNode" presStyleCnt="0"/>
      <dgm:spPr/>
    </dgm:pt>
    <dgm:pt modelId="{5384EBF7-BE95-491F-B9F1-41815AAE0418}" type="pres">
      <dgm:prSet presAssocID="{6D797147-B61A-4C5F-BECC-20E59DE8DA0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34153A2-F09E-49FF-A128-9E4038A0957C}" type="pres">
      <dgm:prSet presAssocID="{006AE3F1-DDAB-40F5-AF87-EDDCB73AEF5A}" presName="node" presStyleLbl="node1" presStyleIdx="2" presStyleCnt="5" custScaleX="146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8C530-6435-4A44-9162-DEDD68012EBA}" type="pres">
      <dgm:prSet presAssocID="{006AE3F1-DDAB-40F5-AF87-EDDCB73AEF5A}" presName="spNode" presStyleCnt="0"/>
      <dgm:spPr/>
    </dgm:pt>
    <dgm:pt modelId="{43CDADC2-9C66-4AD6-A3DB-D44D321FAB03}" type="pres">
      <dgm:prSet presAssocID="{2EC6476C-540B-483B-8FFA-FC41A31C010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A82FF632-BB95-4501-9406-8021FD067139}" type="pres">
      <dgm:prSet presAssocID="{80498943-4EFF-448E-87FA-6BAD3E62A59D}" presName="node" presStyleLbl="node1" presStyleIdx="3" presStyleCnt="5" custScaleX="156448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84A0-1183-4546-AC7A-AE44FD3C01D1}" type="pres">
      <dgm:prSet presAssocID="{80498943-4EFF-448E-87FA-6BAD3E62A59D}" presName="spNode" presStyleCnt="0"/>
      <dgm:spPr/>
    </dgm:pt>
    <dgm:pt modelId="{5BDFE1AC-A2CF-4E05-99B8-453896FDA866}" type="pres">
      <dgm:prSet presAssocID="{7340C899-E0CE-40DF-B68D-FB005B5C1DA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57AC0C1D-EC41-49A7-BE6B-083D723AE956}" type="pres">
      <dgm:prSet presAssocID="{59EB10CD-4615-41B1-AC7C-66AF48EDA43A}" presName="node" presStyleLbl="node1" presStyleIdx="4" presStyleCnt="5" custScaleX="148595" custScaleY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1CF1E-1863-4575-AC24-BC43E982C4EF}" type="pres">
      <dgm:prSet presAssocID="{59EB10CD-4615-41B1-AC7C-66AF48EDA43A}" presName="spNode" presStyleCnt="0"/>
      <dgm:spPr/>
    </dgm:pt>
    <dgm:pt modelId="{F71654E9-5732-406F-827D-5E0B6E9C9011}" type="pres">
      <dgm:prSet presAssocID="{09208A11-D979-4A9A-AF2E-399D8B951C4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1B1BB7F9-1BFD-488E-8165-7D751C9D64BD}" type="presOf" srcId="{1C6DEBD6-EED8-4190-8CF9-01FA2E757B4A}" destId="{973BD43D-C4DC-4792-B4A0-DC8A3479BF07}" srcOrd="0" destOrd="0" presId="urn:microsoft.com/office/officeart/2005/8/layout/cycle6"/>
    <dgm:cxn modelId="{1535D59D-054F-43F5-BB19-0687556F6EF5}" type="presOf" srcId="{59EB10CD-4615-41B1-AC7C-66AF48EDA43A}" destId="{57AC0C1D-EC41-49A7-BE6B-083D723AE956}" srcOrd="0" destOrd="0" presId="urn:microsoft.com/office/officeart/2005/8/layout/cycle6"/>
    <dgm:cxn modelId="{F3824CF0-07B5-4495-B7ED-64D463B7DA12}" type="presOf" srcId="{3F331E66-72FF-40B9-8AB7-0FC2E997BB3E}" destId="{B2CE84E1-E992-4AAF-BDBC-0B897E3FB61A}" srcOrd="0" destOrd="0" presId="urn:microsoft.com/office/officeart/2005/8/layout/cycle6"/>
    <dgm:cxn modelId="{7C1AE1E9-7DEF-4788-921B-35512FD5FE3F}" type="presOf" srcId="{80498943-4EFF-448E-87FA-6BAD3E62A59D}" destId="{A82FF632-BB95-4501-9406-8021FD067139}" srcOrd="0" destOrd="0" presId="urn:microsoft.com/office/officeart/2005/8/layout/cycle6"/>
    <dgm:cxn modelId="{614A701D-2C47-4D8B-8543-5E9D9154FC22}" srcId="{90207A7F-0717-4F3D-AC88-D92C63E7FDD1}" destId="{3F331E66-72FF-40B9-8AB7-0FC2E997BB3E}" srcOrd="0" destOrd="0" parTransId="{09A257B5-BA70-45B6-975F-9917E154B67F}" sibTransId="{1C6DEBD6-EED8-4190-8CF9-01FA2E757B4A}"/>
    <dgm:cxn modelId="{FAB071CD-36A4-4EA5-8E00-076C79077064}" type="presOf" srcId="{09208A11-D979-4A9A-AF2E-399D8B951C4F}" destId="{F71654E9-5732-406F-827D-5E0B6E9C9011}" srcOrd="0" destOrd="0" presId="urn:microsoft.com/office/officeart/2005/8/layout/cycle6"/>
    <dgm:cxn modelId="{5A99A9A0-75BE-4593-B34C-BE99D7AA4790}" type="presOf" srcId="{6D797147-B61A-4C5F-BECC-20E59DE8DA01}" destId="{5384EBF7-BE95-491F-B9F1-41815AAE0418}" srcOrd="0" destOrd="0" presId="urn:microsoft.com/office/officeart/2005/8/layout/cycle6"/>
    <dgm:cxn modelId="{F177CCE0-91F5-42BF-9544-A38409C97FB9}" type="presOf" srcId="{2EC6476C-540B-483B-8FFA-FC41A31C0101}" destId="{43CDADC2-9C66-4AD6-A3DB-D44D321FAB03}" srcOrd="0" destOrd="0" presId="urn:microsoft.com/office/officeart/2005/8/layout/cycle6"/>
    <dgm:cxn modelId="{00208CDD-FE0E-4E6A-9E11-3E1790EBDCAA}" type="presOf" srcId="{90207A7F-0717-4F3D-AC88-D92C63E7FDD1}" destId="{173D92C2-AB20-4010-8EA0-5F719B44FB23}" srcOrd="0" destOrd="0" presId="urn:microsoft.com/office/officeart/2005/8/layout/cycle6"/>
    <dgm:cxn modelId="{FE4010E4-B3F5-4012-88DE-CB41F530280B}" type="presOf" srcId="{006AE3F1-DDAB-40F5-AF87-EDDCB73AEF5A}" destId="{434153A2-F09E-49FF-A128-9E4038A0957C}" srcOrd="0" destOrd="0" presId="urn:microsoft.com/office/officeart/2005/8/layout/cycle6"/>
    <dgm:cxn modelId="{7B5BFDAC-69A6-4152-918D-C6AC9AFAD5FA}" srcId="{90207A7F-0717-4F3D-AC88-D92C63E7FDD1}" destId="{006AE3F1-DDAB-40F5-AF87-EDDCB73AEF5A}" srcOrd="2" destOrd="0" parTransId="{E71FE34C-4AE1-4429-8895-515635DFE610}" sibTransId="{2EC6476C-540B-483B-8FFA-FC41A31C0101}"/>
    <dgm:cxn modelId="{DA857F12-534B-4845-B148-EA4C2B626469}" srcId="{90207A7F-0717-4F3D-AC88-D92C63E7FDD1}" destId="{248A1F47-6F8C-43D6-92E4-F0B35F708112}" srcOrd="1" destOrd="0" parTransId="{840421D4-9CA9-444D-B1A2-51935FEFE644}" sibTransId="{6D797147-B61A-4C5F-BECC-20E59DE8DA01}"/>
    <dgm:cxn modelId="{F8228ABA-6939-44B6-8B89-AED569EC3277}" srcId="{90207A7F-0717-4F3D-AC88-D92C63E7FDD1}" destId="{80498943-4EFF-448E-87FA-6BAD3E62A59D}" srcOrd="3" destOrd="0" parTransId="{1000E52A-BCFB-486C-BB0A-8400C2022011}" sibTransId="{7340C899-E0CE-40DF-B68D-FB005B5C1DA7}"/>
    <dgm:cxn modelId="{08624483-1397-4394-9B35-F47C106DD073}" srcId="{90207A7F-0717-4F3D-AC88-D92C63E7FDD1}" destId="{59EB10CD-4615-41B1-AC7C-66AF48EDA43A}" srcOrd="4" destOrd="0" parTransId="{512B6B71-B64A-49AF-B747-2D71FB2F81D5}" sibTransId="{09208A11-D979-4A9A-AF2E-399D8B951C4F}"/>
    <dgm:cxn modelId="{C9D54559-D366-4E06-8E51-E59F62EE2812}" type="presOf" srcId="{7340C899-E0CE-40DF-B68D-FB005B5C1DA7}" destId="{5BDFE1AC-A2CF-4E05-99B8-453896FDA866}" srcOrd="0" destOrd="0" presId="urn:microsoft.com/office/officeart/2005/8/layout/cycle6"/>
    <dgm:cxn modelId="{A6EE5297-74A9-4FCB-AA64-E82CAFC2AE44}" type="presOf" srcId="{248A1F47-6F8C-43D6-92E4-F0B35F708112}" destId="{33C625DD-5DE9-4359-9216-EC3B26872554}" srcOrd="0" destOrd="0" presId="urn:microsoft.com/office/officeart/2005/8/layout/cycle6"/>
    <dgm:cxn modelId="{ADA77E16-8D4E-44FC-96D0-BF3B8C39E96A}" type="presParOf" srcId="{173D92C2-AB20-4010-8EA0-5F719B44FB23}" destId="{B2CE84E1-E992-4AAF-BDBC-0B897E3FB61A}" srcOrd="0" destOrd="0" presId="urn:microsoft.com/office/officeart/2005/8/layout/cycle6"/>
    <dgm:cxn modelId="{8A63F3EA-7BEF-4EA1-B60F-981394EC789C}" type="presParOf" srcId="{173D92C2-AB20-4010-8EA0-5F719B44FB23}" destId="{8877C99B-E65A-43C8-A294-A374B5529D29}" srcOrd="1" destOrd="0" presId="urn:microsoft.com/office/officeart/2005/8/layout/cycle6"/>
    <dgm:cxn modelId="{084EA1C4-B0EA-4347-B48F-5B643470B3B5}" type="presParOf" srcId="{173D92C2-AB20-4010-8EA0-5F719B44FB23}" destId="{973BD43D-C4DC-4792-B4A0-DC8A3479BF07}" srcOrd="2" destOrd="0" presId="urn:microsoft.com/office/officeart/2005/8/layout/cycle6"/>
    <dgm:cxn modelId="{E2BBFAFD-753C-4F40-9CEB-2CE1FBFB3F38}" type="presParOf" srcId="{173D92C2-AB20-4010-8EA0-5F719B44FB23}" destId="{33C625DD-5DE9-4359-9216-EC3B26872554}" srcOrd="3" destOrd="0" presId="urn:microsoft.com/office/officeart/2005/8/layout/cycle6"/>
    <dgm:cxn modelId="{36A993B0-A708-44D5-81B5-5EFFC54B7EC4}" type="presParOf" srcId="{173D92C2-AB20-4010-8EA0-5F719B44FB23}" destId="{706824FE-46B8-4367-9B76-1E1D685DCD35}" srcOrd="4" destOrd="0" presId="urn:microsoft.com/office/officeart/2005/8/layout/cycle6"/>
    <dgm:cxn modelId="{DA6266B9-E3F0-4213-853C-5D48443E5448}" type="presParOf" srcId="{173D92C2-AB20-4010-8EA0-5F719B44FB23}" destId="{5384EBF7-BE95-491F-B9F1-41815AAE0418}" srcOrd="5" destOrd="0" presId="urn:microsoft.com/office/officeart/2005/8/layout/cycle6"/>
    <dgm:cxn modelId="{E73FB626-06AB-4C88-A2C7-14B1D1FF294D}" type="presParOf" srcId="{173D92C2-AB20-4010-8EA0-5F719B44FB23}" destId="{434153A2-F09E-49FF-A128-9E4038A0957C}" srcOrd="6" destOrd="0" presId="urn:microsoft.com/office/officeart/2005/8/layout/cycle6"/>
    <dgm:cxn modelId="{F12A19A7-BF21-4A9D-9A9D-472A4FB5350C}" type="presParOf" srcId="{173D92C2-AB20-4010-8EA0-5F719B44FB23}" destId="{83A8C530-6435-4A44-9162-DEDD68012EBA}" srcOrd="7" destOrd="0" presId="urn:microsoft.com/office/officeart/2005/8/layout/cycle6"/>
    <dgm:cxn modelId="{BC6FF018-7C8D-41F6-9B32-5AC6D7A6C848}" type="presParOf" srcId="{173D92C2-AB20-4010-8EA0-5F719B44FB23}" destId="{43CDADC2-9C66-4AD6-A3DB-D44D321FAB03}" srcOrd="8" destOrd="0" presId="urn:microsoft.com/office/officeart/2005/8/layout/cycle6"/>
    <dgm:cxn modelId="{B77309A4-C912-459F-9AC3-02277050CCF6}" type="presParOf" srcId="{173D92C2-AB20-4010-8EA0-5F719B44FB23}" destId="{A82FF632-BB95-4501-9406-8021FD067139}" srcOrd="9" destOrd="0" presId="urn:microsoft.com/office/officeart/2005/8/layout/cycle6"/>
    <dgm:cxn modelId="{D94CE979-B6B2-4164-8790-ED94AEFED639}" type="presParOf" srcId="{173D92C2-AB20-4010-8EA0-5F719B44FB23}" destId="{CDBA84A0-1183-4546-AC7A-AE44FD3C01D1}" srcOrd="10" destOrd="0" presId="urn:microsoft.com/office/officeart/2005/8/layout/cycle6"/>
    <dgm:cxn modelId="{052BE256-A345-4313-8DB0-400D93C19A5E}" type="presParOf" srcId="{173D92C2-AB20-4010-8EA0-5F719B44FB23}" destId="{5BDFE1AC-A2CF-4E05-99B8-453896FDA866}" srcOrd="11" destOrd="0" presId="urn:microsoft.com/office/officeart/2005/8/layout/cycle6"/>
    <dgm:cxn modelId="{4EED8BD0-1B29-430F-9666-D878DE1B5D4D}" type="presParOf" srcId="{173D92C2-AB20-4010-8EA0-5F719B44FB23}" destId="{57AC0C1D-EC41-49A7-BE6B-083D723AE956}" srcOrd="12" destOrd="0" presId="urn:microsoft.com/office/officeart/2005/8/layout/cycle6"/>
    <dgm:cxn modelId="{908ECD7F-6E4E-4EB7-A341-66D4BA50C6D6}" type="presParOf" srcId="{173D92C2-AB20-4010-8EA0-5F719B44FB23}" destId="{7FB1CF1E-1863-4575-AC24-BC43E982C4EF}" srcOrd="13" destOrd="0" presId="urn:microsoft.com/office/officeart/2005/8/layout/cycle6"/>
    <dgm:cxn modelId="{4AB6A79B-93D1-4BFA-A325-47F96914C13D}" type="presParOf" srcId="{173D92C2-AB20-4010-8EA0-5F719B44FB23}" destId="{F71654E9-5732-406F-827D-5E0B6E9C9011}" srcOrd="14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1E8FD0-EED6-423F-BC79-116C30504899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BA47D0-5623-4AF5-A1D8-8C6450ED803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Постановка и решение педагогических задач</a:t>
          </a:r>
          <a:endParaRPr lang="ru-RU" sz="2400" b="1" dirty="0">
            <a:solidFill>
              <a:schemeClr val="bg1"/>
            </a:solidFill>
          </a:endParaRPr>
        </a:p>
      </dgm:t>
    </dgm:pt>
    <dgm:pt modelId="{24599D89-D57D-487A-9204-88A9097C3041}" type="parTrans" cxnId="{61ECE1E0-9DAA-4F32-BE82-5E4B0115238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CB7CD7C-23DA-4EAB-BAFE-EB427A95D2AA}" type="sibTrans" cxnId="{61ECE1E0-9DAA-4F32-BE82-5E4B0115238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81C53B9-D40C-48E7-A8D5-99E05A86366B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Осуществление педагогической рефлексии</a:t>
          </a:r>
          <a:endParaRPr lang="ru-RU" sz="2400" b="1" dirty="0">
            <a:solidFill>
              <a:schemeClr val="bg1"/>
            </a:solidFill>
          </a:endParaRPr>
        </a:p>
      </dgm:t>
    </dgm:pt>
    <dgm:pt modelId="{CA6B2985-3894-4E11-8EDA-7B73C73DB192}" type="parTrans" cxnId="{FCDB680B-E69F-44DF-8969-524E9349843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8097EFF-AD43-412E-8079-9ABCE3FABCC7}" type="sibTrans" cxnId="{FCDB680B-E69F-44DF-8969-524E9349843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5F8D3FC-5240-419C-8284-725EAE60D8B5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Компетенция учителя в сфере педагогического общения</a:t>
          </a:r>
          <a:endParaRPr lang="ru-RU" sz="2400" b="1" dirty="0">
            <a:solidFill>
              <a:schemeClr val="bg1"/>
            </a:solidFill>
          </a:endParaRPr>
        </a:p>
      </dgm:t>
    </dgm:pt>
    <dgm:pt modelId="{CB7BF1A3-DC58-41DB-A7D1-E09BADF57246}" type="parTrans" cxnId="{A5D6AA7B-12F6-424B-B833-6F199573C694}">
      <dgm:prSet/>
      <dgm:spPr/>
      <dgm:t>
        <a:bodyPr/>
        <a:lstStyle/>
        <a:p>
          <a:endParaRPr lang="ru-RU"/>
        </a:p>
      </dgm:t>
    </dgm:pt>
    <dgm:pt modelId="{1A8BE62E-255A-4A99-8029-43DEDDA36547}" type="sibTrans" cxnId="{A5D6AA7B-12F6-424B-B833-6F199573C694}">
      <dgm:prSet/>
      <dgm:spPr/>
      <dgm:t>
        <a:bodyPr/>
        <a:lstStyle/>
        <a:p>
          <a:endParaRPr lang="ru-RU"/>
        </a:p>
      </dgm:t>
    </dgm:pt>
    <dgm:pt modelId="{5D39F9D3-B34F-4E92-8640-45C06DBDDC9E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Организация учебной деятельности учащихся</a:t>
          </a:r>
          <a:endParaRPr lang="ru-RU" sz="2400" b="1" dirty="0">
            <a:solidFill>
              <a:schemeClr val="bg1"/>
            </a:solidFill>
          </a:endParaRPr>
        </a:p>
      </dgm:t>
    </dgm:pt>
    <dgm:pt modelId="{5A120504-721A-46F7-B416-9E0E15946EFB}" type="parTrans" cxnId="{435EFA2D-F41D-41EE-9F32-2DAA0B9754D6}">
      <dgm:prSet/>
      <dgm:spPr/>
      <dgm:t>
        <a:bodyPr/>
        <a:lstStyle/>
        <a:p>
          <a:endParaRPr lang="ru-RU"/>
        </a:p>
      </dgm:t>
    </dgm:pt>
    <dgm:pt modelId="{CCFF7412-A441-45BD-9B0E-412087663CA7}" type="sibTrans" cxnId="{435EFA2D-F41D-41EE-9F32-2DAA0B9754D6}">
      <dgm:prSet/>
      <dgm:spPr/>
      <dgm:t>
        <a:bodyPr/>
        <a:lstStyle/>
        <a:p>
          <a:endParaRPr lang="ru-RU"/>
        </a:p>
      </dgm:t>
    </dgm:pt>
    <dgm:pt modelId="{D79E06E2-3603-48FF-8628-1990DBAC58FC}" type="pres">
      <dgm:prSet presAssocID="{9E1E8FD0-EED6-423F-BC79-116C305048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C0D126-462B-418C-811C-201FBDECCC12}" type="pres">
      <dgm:prSet presAssocID="{CCBA47D0-5623-4AF5-A1D8-8C6450ED8033}" presName="node" presStyleLbl="node1" presStyleIdx="0" presStyleCnt="4" custScaleX="160338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ru-RU"/>
        </a:p>
      </dgm:t>
    </dgm:pt>
    <dgm:pt modelId="{8A73F58F-BB40-4016-9011-B9FCC567A3A5}" type="pres">
      <dgm:prSet presAssocID="{FCB7CD7C-23DA-4EAB-BAFE-EB427A95D2A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C364291-4F22-4058-8447-8294D6925FF0}" type="pres">
      <dgm:prSet presAssocID="{FCB7CD7C-23DA-4EAB-BAFE-EB427A95D2A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2641CB8-C7E3-4B18-A803-2351AAFEF582}" type="pres">
      <dgm:prSet presAssocID="{5D39F9D3-B34F-4E92-8640-45C06DBDDC9E}" presName="node" presStyleLbl="node1" presStyleIdx="1" presStyleCnt="4" custScaleX="164777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ru-RU"/>
        </a:p>
      </dgm:t>
    </dgm:pt>
    <dgm:pt modelId="{CDC98D05-AF75-45C9-93B8-F10EB65E165B}" type="pres">
      <dgm:prSet presAssocID="{CCFF7412-A441-45BD-9B0E-412087663CA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F799AC0-36BB-49C0-AF3E-9B60CD859779}" type="pres">
      <dgm:prSet presAssocID="{CCFF7412-A441-45BD-9B0E-412087663CA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FE83834-1DE0-4C5F-906E-74B92A4DD5DA}" type="pres">
      <dgm:prSet presAssocID="{581C53B9-D40C-48E7-A8D5-99E05A86366B}" presName="node" presStyleLbl="node1" presStyleIdx="2" presStyleCnt="4" custScaleX="165915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ru-RU"/>
        </a:p>
      </dgm:t>
    </dgm:pt>
    <dgm:pt modelId="{A4CD9DC2-1967-4C1D-9296-1795953421D8}" type="pres">
      <dgm:prSet presAssocID="{28097EFF-AD43-412E-8079-9ABCE3FABCC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F3BE064-4C94-4FF0-B8E9-094695B57B95}" type="pres">
      <dgm:prSet presAssocID="{28097EFF-AD43-412E-8079-9ABCE3FABCC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8308664-A6E0-4A4B-A2A4-902D300A0DA5}" type="pres">
      <dgm:prSet presAssocID="{C5F8D3FC-5240-419C-8284-725EAE60D8B5}" presName="node" presStyleLbl="node1" presStyleIdx="3" presStyleCnt="4" custScaleX="165921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ru-RU"/>
        </a:p>
      </dgm:t>
    </dgm:pt>
    <dgm:pt modelId="{3C2A36BA-1E71-4766-95A8-8D7490C97E65}" type="pres">
      <dgm:prSet presAssocID="{1A8BE62E-255A-4A99-8029-43DEDDA36547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5EA3581-5635-4731-972E-032AE5521324}" type="pres">
      <dgm:prSet presAssocID="{1A8BE62E-255A-4A99-8029-43DEDDA36547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DD25EA9-CB03-4848-B5B2-200126F20111}" type="presOf" srcId="{28097EFF-AD43-412E-8079-9ABCE3FABCC7}" destId="{A4CD9DC2-1967-4C1D-9296-1795953421D8}" srcOrd="0" destOrd="0" presId="urn:microsoft.com/office/officeart/2005/8/layout/cycle7"/>
    <dgm:cxn modelId="{4FA26A84-54EA-4A4C-84F8-A12233774726}" type="presOf" srcId="{1A8BE62E-255A-4A99-8029-43DEDDA36547}" destId="{25EA3581-5635-4731-972E-032AE5521324}" srcOrd="1" destOrd="0" presId="urn:microsoft.com/office/officeart/2005/8/layout/cycle7"/>
    <dgm:cxn modelId="{0F9971E3-0A6A-4C5D-888C-A77C77C38716}" type="presOf" srcId="{FCB7CD7C-23DA-4EAB-BAFE-EB427A95D2AA}" destId="{8A73F58F-BB40-4016-9011-B9FCC567A3A5}" srcOrd="0" destOrd="0" presId="urn:microsoft.com/office/officeart/2005/8/layout/cycle7"/>
    <dgm:cxn modelId="{FCDB680B-E69F-44DF-8969-524E93498431}" srcId="{9E1E8FD0-EED6-423F-BC79-116C30504899}" destId="{581C53B9-D40C-48E7-A8D5-99E05A86366B}" srcOrd="2" destOrd="0" parTransId="{CA6B2985-3894-4E11-8EDA-7B73C73DB192}" sibTransId="{28097EFF-AD43-412E-8079-9ABCE3FABCC7}"/>
    <dgm:cxn modelId="{04238C82-044F-4F0B-B3B2-96A91592C568}" type="presOf" srcId="{581C53B9-D40C-48E7-A8D5-99E05A86366B}" destId="{9FE83834-1DE0-4C5F-906E-74B92A4DD5DA}" srcOrd="0" destOrd="0" presId="urn:microsoft.com/office/officeart/2005/8/layout/cycle7"/>
    <dgm:cxn modelId="{08BF799F-8E6E-4AD8-A95C-E4A6C57E4AB5}" type="presOf" srcId="{9E1E8FD0-EED6-423F-BC79-116C30504899}" destId="{D79E06E2-3603-48FF-8628-1990DBAC58FC}" srcOrd="0" destOrd="0" presId="urn:microsoft.com/office/officeart/2005/8/layout/cycle7"/>
    <dgm:cxn modelId="{9CF41E03-6B43-4FF5-87C9-D5CF620351A6}" type="presOf" srcId="{5D39F9D3-B34F-4E92-8640-45C06DBDDC9E}" destId="{12641CB8-C7E3-4B18-A803-2351AAFEF582}" srcOrd="0" destOrd="0" presId="urn:microsoft.com/office/officeart/2005/8/layout/cycle7"/>
    <dgm:cxn modelId="{435EFA2D-F41D-41EE-9F32-2DAA0B9754D6}" srcId="{9E1E8FD0-EED6-423F-BC79-116C30504899}" destId="{5D39F9D3-B34F-4E92-8640-45C06DBDDC9E}" srcOrd="1" destOrd="0" parTransId="{5A120504-721A-46F7-B416-9E0E15946EFB}" sibTransId="{CCFF7412-A441-45BD-9B0E-412087663CA7}"/>
    <dgm:cxn modelId="{FF64AB0F-AAFD-4A85-BC80-246E4C29468E}" type="presOf" srcId="{FCB7CD7C-23DA-4EAB-BAFE-EB427A95D2AA}" destId="{2C364291-4F22-4058-8447-8294D6925FF0}" srcOrd="1" destOrd="0" presId="urn:microsoft.com/office/officeart/2005/8/layout/cycle7"/>
    <dgm:cxn modelId="{4D1A9C29-2039-4306-B905-A59B8C389CAE}" type="presOf" srcId="{1A8BE62E-255A-4A99-8029-43DEDDA36547}" destId="{3C2A36BA-1E71-4766-95A8-8D7490C97E65}" srcOrd="0" destOrd="0" presId="urn:microsoft.com/office/officeart/2005/8/layout/cycle7"/>
    <dgm:cxn modelId="{6199C7A6-FBA3-42FB-BFE4-AD7FD21EAC40}" type="presOf" srcId="{CCFF7412-A441-45BD-9B0E-412087663CA7}" destId="{5F799AC0-36BB-49C0-AF3E-9B60CD859779}" srcOrd="1" destOrd="0" presId="urn:microsoft.com/office/officeart/2005/8/layout/cycle7"/>
    <dgm:cxn modelId="{D96324EF-5302-45E5-A5F3-51CFE5D97DC4}" type="presOf" srcId="{CCFF7412-A441-45BD-9B0E-412087663CA7}" destId="{CDC98D05-AF75-45C9-93B8-F10EB65E165B}" srcOrd="0" destOrd="0" presId="urn:microsoft.com/office/officeart/2005/8/layout/cycle7"/>
    <dgm:cxn modelId="{61ECE1E0-9DAA-4F32-BE82-5E4B01152389}" srcId="{9E1E8FD0-EED6-423F-BC79-116C30504899}" destId="{CCBA47D0-5623-4AF5-A1D8-8C6450ED8033}" srcOrd="0" destOrd="0" parTransId="{24599D89-D57D-487A-9204-88A9097C3041}" sibTransId="{FCB7CD7C-23DA-4EAB-BAFE-EB427A95D2AA}"/>
    <dgm:cxn modelId="{A5D6AA7B-12F6-424B-B833-6F199573C694}" srcId="{9E1E8FD0-EED6-423F-BC79-116C30504899}" destId="{C5F8D3FC-5240-419C-8284-725EAE60D8B5}" srcOrd="3" destOrd="0" parTransId="{CB7BF1A3-DC58-41DB-A7D1-E09BADF57246}" sibTransId="{1A8BE62E-255A-4A99-8029-43DEDDA36547}"/>
    <dgm:cxn modelId="{08731E4E-0D4C-4263-B1B7-043704E91C84}" type="presOf" srcId="{CCBA47D0-5623-4AF5-A1D8-8C6450ED8033}" destId="{B5C0D126-462B-418C-811C-201FBDECCC12}" srcOrd="0" destOrd="0" presId="urn:microsoft.com/office/officeart/2005/8/layout/cycle7"/>
    <dgm:cxn modelId="{24AD1737-8739-40D9-A3EF-DF76C5D5EC06}" type="presOf" srcId="{C5F8D3FC-5240-419C-8284-725EAE60D8B5}" destId="{98308664-A6E0-4A4B-A2A4-902D300A0DA5}" srcOrd="0" destOrd="0" presId="urn:microsoft.com/office/officeart/2005/8/layout/cycle7"/>
    <dgm:cxn modelId="{1CEF5D12-D0D6-46DA-B537-E86F4923AEDF}" type="presOf" srcId="{28097EFF-AD43-412E-8079-9ABCE3FABCC7}" destId="{2F3BE064-4C94-4FF0-B8E9-094695B57B95}" srcOrd="1" destOrd="0" presId="urn:microsoft.com/office/officeart/2005/8/layout/cycle7"/>
    <dgm:cxn modelId="{9F2D6D36-3280-441D-B009-9EF55BFC41F9}" type="presParOf" srcId="{D79E06E2-3603-48FF-8628-1990DBAC58FC}" destId="{B5C0D126-462B-418C-811C-201FBDECCC12}" srcOrd="0" destOrd="0" presId="urn:microsoft.com/office/officeart/2005/8/layout/cycle7"/>
    <dgm:cxn modelId="{E5768994-F12F-42BA-B58A-300ABC566AA9}" type="presParOf" srcId="{D79E06E2-3603-48FF-8628-1990DBAC58FC}" destId="{8A73F58F-BB40-4016-9011-B9FCC567A3A5}" srcOrd="1" destOrd="0" presId="urn:microsoft.com/office/officeart/2005/8/layout/cycle7"/>
    <dgm:cxn modelId="{AC2166F5-D47D-4491-8DB6-6DBB7B026E74}" type="presParOf" srcId="{8A73F58F-BB40-4016-9011-B9FCC567A3A5}" destId="{2C364291-4F22-4058-8447-8294D6925FF0}" srcOrd="0" destOrd="0" presId="urn:microsoft.com/office/officeart/2005/8/layout/cycle7"/>
    <dgm:cxn modelId="{2FDE6922-D37F-4281-A56B-E0F7D4E323EA}" type="presParOf" srcId="{D79E06E2-3603-48FF-8628-1990DBAC58FC}" destId="{12641CB8-C7E3-4B18-A803-2351AAFEF582}" srcOrd="2" destOrd="0" presId="urn:microsoft.com/office/officeart/2005/8/layout/cycle7"/>
    <dgm:cxn modelId="{35270126-744D-4271-B97A-4A9B9A67B25D}" type="presParOf" srcId="{D79E06E2-3603-48FF-8628-1990DBAC58FC}" destId="{CDC98D05-AF75-45C9-93B8-F10EB65E165B}" srcOrd="3" destOrd="0" presId="urn:microsoft.com/office/officeart/2005/8/layout/cycle7"/>
    <dgm:cxn modelId="{1726F49B-A4D2-4453-9A07-0893FD2C15B1}" type="presParOf" srcId="{CDC98D05-AF75-45C9-93B8-F10EB65E165B}" destId="{5F799AC0-36BB-49C0-AF3E-9B60CD859779}" srcOrd="0" destOrd="0" presId="urn:microsoft.com/office/officeart/2005/8/layout/cycle7"/>
    <dgm:cxn modelId="{75EC6C8B-47EC-4B21-B7A5-4F1CA0909BEA}" type="presParOf" srcId="{D79E06E2-3603-48FF-8628-1990DBAC58FC}" destId="{9FE83834-1DE0-4C5F-906E-74B92A4DD5DA}" srcOrd="4" destOrd="0" presId="urn:microsoft.com/office/officeart/2005/8/layout/cycle7"/>
    <dgm:cxn modelId="{C5220235-A6FF-46C0-8954-8E1097577589}" type="presParOf" srcId="{D79E06E2-3603-48FF-8628-1990DBAC58FC}" destId="{A4CD9DC2-1967-4C1D-9296-1795953421D8}" srcOrd="5" destOrd="0" presId="urn:microsoft.com/office/officeart/2005/8/layout/cycle7"/>
    <dgm:cxn modelId="{4B2DA9A5-FC1F-4CB2-B8E4-BE076EF1871A}" type="presParOf" srcId="{A4CD9DC2-1967-4C1D-9296-1795953421D8}" destId="{2F3BE064-4C94-4FF0-B8E9-094695B57B95}" srcOrd="0" destOrd="0" presId="urn:microsoft.com/office/officeart/2005/8/layout/cycle7"/>
    <dgm:cxn modelId="{C6EE2ECC-EBEE-42A2-A4CA-23D52AC139B5}" type="presParOf" srcId="{D79E06E2-3603-48FF-8628-1990DBAC58FC}" destId="{98308664-A6E0-4A4B-A2A4-902D300A0DA5}" srcOrd="6" destOrd="0" presId="urn:microsoft.com/office/officeart/2005/8/layout/cycle7"/>
    <dgm:cxn modelId="{555ED73F-50F9-494A-A3E2-2B58ACCAB5A1}" type="presParOf" srcId="{D79E06E2-3603-48FF-8628-1990DBAC58FC}" destId="{3C2A36BA-1E71-4766-95A8-8D7490C97E65}" srcOrd="7" destOrd="0" presId="urn:microsoft.com/office/officeart/2005/8/layout/cycle7"/>
    <dgm:cxn modelId="{B2D12B4A-574F-465C-A1F4-87DD2C1138BD}" type="presParOf" srcId="{3C2A36BA-1E71-4766-95A8-8D7490C97E65}" destId="{25EA3581-5635-4731-972E-032AE5521324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58B9F2-5A4D-4BF1-B161-1B85E69FDE3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B72010-CD4C-43D7-BBD4-84F535A52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86;&#1080;%20&#1076;&#1086;&#1082;&#1091;&#1084;&#1077;&#1085;&#1090;&#1099;\&#1057;&#1077;&#1084;&#1080;&#1085;&#1072;&#1088;&#1099;,%20&#1087;&#1077;&#1076;.&#1089;&#1086;&#1074;&#1077;&#1090;&#1099;\&#1055;&#1077;&#1076;&#1082;&#1086;&#1084;&#1087;&#1077;&#1090;&#1077;&#1085;&#1094;&#1080;&#1080;%20&#1089;&#1077;&#1084;&#1080;&#1085;&#1072;&#1088;%20&#1080;%20&#1087;&#1077;&#1076;&#1089;&#1086;&#1074;&#1077;&#1090;\05.%20&#1091;&#1088;&#1086;&#1082;%208%20&#1082;&#1083;&#1072;&#1089;&#1089;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2;&#1086;&#1080;%20&#1076;&#1086;&#1082;&#1091;&#1084;&#1077;&#1085;&#1090;&#1099;\&#1057;&#1077;&#1084;&#1080;&#1085;&#1072;&#1088;&#1099;,%20&#1087;&#1077;&#1076;.&#1089;&#1086;&#1074;&#1077;&#1090;&#1099;\&#1055;&#1077;&#1076;&#1082;&#1086;&#1084;&#1087;&#1077;&#1090;&#1077;&#1085;&#1094;&#1080;&#1080;%20&#1089;&#1077;&#1084;&#1080;&#1085;&#1072;&#1088;%20&#1080;%20&#1087;&#1077;&#1076;&#1089;&#1086;&#1074;&#1077;&#1090;\04.%20&#1059;&#1088;&#1086;&#1082;%206%20&#1082;&#1083;&#1072;&#1089;&#1089;.av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829576" cy="474689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«Педагогическая компетентность – одно из условий реализации </a:t>
            </a:r>
            <a:r>
              <a:rPr lang="ru-RU" dirty="0" err="1" smtClean="0">
                <a:solidFill>
                  <a:srgbClr val="002060"/>
                </a:solidFill>
              </a:rPr>
              <a:t>компетентностного</a:t>
            </a:r>
            <a:r>
              <a:rPr lang="ru-RU" dirty="0" smtClean="0">
                <a:solidFill>
                  <a:srgbClr val="002060"/>
                </a:solidFill>
              </a:rPr>
              <a:t> подхода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учебно-воспитательном процессе»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0"/>
            <a:ext cx="7772400" cy="178592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6000" b="1" dirty="0" smtClean="0">
                <a:solidFill>
                  <a:srgbClr val="FF0066"/>
                </a:solidFill>
                <a:latin typeface="Monotype Corsiva" pitchFamily="66" charset="0"/>
              </a:rPr>
              <a:t>Городской </a:t>
            </a:r>
            <a:r>
              <a:rPr lang="ru-RU" sz="6000" b="1" dirty="0" smtClean="0">
                <a:solidFill>
                  <a:srgbClr val="FF0066"/>
                </a:solidFill>
                <a:latin typeface="Monotype Corsiva" pitchFamily="66" charset="0"/>
              </a:rPr>
              <a:t> семинар </a:t>
            </a:r>
            <a:r>
              <a:rPr lang="ru-RU" sz="6000" b="1" dirty="0" smtClean="0">
                <a:solidFill>
                  <a:srgbClr val="FF0066"/>
                </a:solidFill>
                <a:latin typeface="Monotype Corsiva" pitchFamily="66" charset="0"/>
              </a:rPr>
              <a:t>учителей музыки </a:t>
            </a:r>
          </a:p>
          <a:p>
            <a:pPr algn="ctr"/>
            <a:r>
              <a:rPr lang="ru-RU" sz="6000" b="1" dirty="0" smtClean="0">
                <a:solidFill>
                  <a:srgbClr val="FF0066"/>
                </a:solidFill>
                <a:latin typeface="Monotype Corsiva" pitchFamily="66" charset="0"/>
              </a:rPr>
              <a:t>и педагогов дополнительного образования</a:t>
            </a:r>
            <a:endParaRPr lang="ru-RU" sz="6000" b="1" dirty="0">
              <a:solidFill>
                <a:srgbClr val="FF00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571744"/>
            <a:ext cx="7772400" cy="3746760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Лень учащихся, нежелание учиться,      сложность программы, систематическое невыполнение программы, слабый контроль родителей;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Невоспитанность, неблагодарность, примитивность, непочтительность учеников.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42852"/>
            <a:ext cx="7772400" cy="2143140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Основные  трудности  во взаимоотношениях  «учитель-ученик»</a:t>
            </a:r>
            <a:br>
              <a:rPr lang="ru-RU" sz="3600" b="1" dirty="0" smtClean="0">
                <a:latin typeface="Monotype Corsiva" pitchFamily="66" charset="0"/>
              </a:rPr>
            </a:br>
            <a:r>
              <a:rPr lang="ru-RU" sz="3600" b="1" i="1" u="sng" dirty="0" smtClean="0">
                <a:solidFill>
                  <a:srgbClr val="FF0066"/>
                </a:solidFill>
                <a:latin typeface="Monotype Corsiva" pitchFamily="66" charset="0"/>
              </a:rPr>
              <a:t>Глазами учителя:</a:t>
            </a:r>
            <a:endParaRPr lang="ru-RU" sz="3600" dirty="0" smtClean="0">
              <a:solidFill>
                <a:srgbClr val="FF0066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715404" cy="6357982"/>
          </a:xfrm>
        </p:spPr>
        <p:txBody>
          <a:bodyPr/>
          <a:lstStyle/>
          <a:p>
            <a:pPr algn="ctr"/>
            <a:r>
              <a:rPr lang="ru-RU" sz="4400" b="1" smtClean="0">
                <a:ln/>
                <a:solidFill>
                  <a:srgbClr val="FF0066"/>
                </a:solidFill>
                <a:latin typeface="Monotype Corsiva" pitchFamily="66" charset="0"/>
              </a:rPr>
              <a:t/>
            </a:r>
            <a:br>
              <a:rPr lang="ru-RU" sz="4400" b="1" smtClean="0">
                <a:ln/>
                <a:solidFill>
                  <a:srgbClr val="FF0066"/>
                </a:solidFill>
                <a:latin typeface="Monotype Corsiva" pitchFamily="66" charset="0"/>
              </a:rPr>
            </a:br>
            <a:r>
              <a:rPr lang="ru-RU" sz="4400" b="1" smtClean="0">
                <a:ln/>
                <a:solidFill>
                  <a:srgbClr val="FF0066"/>
                </a:solidFill>
                <a:latin typeface="Monotype Corsiva" pitchFamily="66" charset="0"/>
              </a:rPr>
              <a:t>«</a:t>
            </a:r>
            <a:r>
              <a:rPr lang="ru-RU" sz="4400" b="1" dirty="0" smtClean="0">
                <a:ln/>
                <a:solidFill>
                  <a:srgbClr val="FF0066"/>
                </a:solidFill>
                <a:latin typeface="Monotype Corsiva" pitchFamily="66" charset="0"/>
              </a:rPr>
              <a:t>Самым     важным    явлением     в     школе,   самым    поучительным     предметом,     самым    живым   примером     для     ученика     является   </a:t>
            </a:r>
            <a:br>
              <a:rPr lang="ru-RU" sz="4400" b="1" dirty="0" smtClean="0">
                <a:ln/>
                <a:solidFill>
                  <a:srgbClr val="FF0066"/>
                </a:solidFill>
                <a:latin typeface="Monotype Corsiva" pitchFamily="66" charset="0"/>
              </a:rPr>
            </a:br>
            <a:r>
              <a:rPr lang="ru-RU" sz="4400" b="1" dirty="0" smtClean="0">
                <a:ln/>
                <a:solidFill>
                  <a:srgbClr val="FF0066"/>
                </a:solidFill>
                <a:latin typeface="Monotype Corsiva" pitchFamily="66" charset="0"/>
              </a:rPr>
              <a:t>сам     учитель». </a:t>
            </a:r>
            <a:r>
              <a:rPr lang="ru-RU" b="1" dirty="0" smtClean="0">
                <a:ln/>
                <a:solidFill>
                  <a:srgbClr val="FF0066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ln/>
                <a:solidFill>
                  <a:srgbClr val="FF0066"/>
                </a:solidFill>
                <a:latin typeface="Monotype Corsiva" pitchFamily="66" charset="0"/>
              </a:rPr>
            </a:br>
            <a:r>
              <a:rPr lang="ru-RU" sz="1100" b="1" dirty="0" smtClean="0">
                <a:ln/>
                <a:solidFill>
                  <a:srgbClr val="FF0066"/>
                </a:solidFill>
              </a:rPr>
              <a:t/>
            </a:r>
            <a:br>
              <a:rPr lang="ru-RU" sz="1100" b="1" dirty="0" smtClean="0">
                <a:ln/>
                <a:solidFill>
                  <a:srgbClr val="FF0066"/>
                </a:solidFill>
              </a:rPr>
            </a:br>
            <a:r>
              <a:rPr lang="ru-RU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</a:t>
            </a:r>
            <a:r>
              <a:rPr lang="ru-RU" sz="2000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Дистервег</a:t>
            </a:r>
            <a:r>
              <a:rPr lang="ru-RU" sz="2000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Фридрих Адольф Вильгельм  </a:t>
            </a:r>
            <a:br>
              <a:rPr lang="ru-RU" sz="2000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Немецкий педагог-демократ </a:t>
            </a:r>
            <a:r>
              <a:rPr lang="ru-RU" sz="2000" b="1" dirty="0" smtClean="0">
                <a:ln/>
                <a:solidFill>
                  <a:srgbClr val="FF0066"/>
                </a:solidFill>
              </a:rPr>
              <a:t/>
            </a:r>
            <a:br>
              <a:rPr lang="ru-RU" sz="2000" b="1" dirty="0" smtClean="0">
                <a:ln/>
                <a:solidFill>
                  <a:srgbClr val="FF0066"/>
                </a:solidFill>
              </a:rPr>
            </a:br>
            <a:r>
              <a:rPr lang="ru-RU" sz="2000" b="1" dirty="0" smtClean="0">
                <a:ln/>
                <a:solidFill>
                  <a:srgbClr val="FF0066"/>
                </a:solidFill>
              </a:rPr>
              <a:t> </a:t>
            </a:r>
            <a:br>
              <a:rPr lang="ru-RU" sz="2000" b="1" dirty="0" smtClean="0">
                <a:ln/>
                <a:solidFill>
                  <a:srgbClr val="FF0066"/>
                </a:solidFill>
              </a:rPr>
            </a:br>
            <a:endParaRPr lang="ru-RU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Тенденции  развития  современного образовательного  пространства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Традиционный  и  инновационный подход  к    обучению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428737"/>
          <a:ext cx="7772400" cy="521497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6200"/>
                <a:gridCol w="3886200"/>
              </a:tblGrid>
              <a:tr h="5397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66"/>
                          </a:solidFill>
                        </a:rPr>
                        <a:t>Традиционная модель</a:t>
                      </a:r>
                      <a:endParaRPr lang="ru-RU" sz="24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66"/>
                          </a:solidFill>
                        </a:rPr>
                        <a:t>Инновационная модель</a:t>
                      </a:r>
                      <a:endParaRPr lang="ru-RU" sz="24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10150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Задача и миссия учителя – «передать» знания и опыт предшествующих поколений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Задача и миссия учителя -  научить получать знания</a:t>
                      </a:r>
                      <a:endParaRPr lang="ru-RU" sz="2000" b="1" dirty="0"/>
                    </a:p>
                  </a:txBody>
                  <a:tcPr/>
                </a:tc>
              </a:tr>
              <a:tr h="10150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Длительность обучения, нацеленность на результат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Нацеленность на непрерывное образование в течение всей жизни</a:t>
                      </a:r>
                      <a:endParaRPr lang="ru-RU" sz="2000" b="1" dirty="0"/>
                    </a:p>
                  </a:txBody>
                  <a:tcPr/>
                </a:tc>
              </a:tr>
              <a:tr h="10150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 образования оценивается в основном количественными показателями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 образования оценивается качественными показателями (компетенциями)</a:t>
                      </a:r>
                      <a:endParaRPr lang="ru-RU" sz="2000" b="1" dirty="0"/>
                    </a:p>
                  </a:txBody>
                  <a:tcPr/>
                </a:tc>
              </a:tr>
              <a:tr h="163016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Модель более ориентирована на процесс, чем на результат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Модель более ориентирована на результат, достигаемый собственными усилиями обучаемого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643050"/>
            <a:ext cx="7772400" cy="5000660"/>
          </a:xfrm>
          <a:prstGeom prst="foldedCorner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описание целей и результатов образования на языке компетенций; </a:t>
            </a:r>
            <a:b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педагогически обоснованное использование соответствующих технологий обучения; </a:t>
            </a:r>
            <a:b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личностно центрированный характер образовательного процесса; </a:t>
            </a:r>
            <a:b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конструирование образовательных программ с учетом индивидуальной образовательной траектории учащегося; </a:t>
            </a:r>
            <a:b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 формирование новой оценочной культуры – переход от оценки знаний к оцениванию компетенций.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14290"/>
            <a:ext cx="7772400" cy="14287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  <a:cs typeface="Times New Roman" pitchFamily="18" charset="0"/>
              </a:rPr>
              <a:t>Направления  реализации </a:t>
            </a:r>
            <a:r>
              <a:rPr lang="ru-RU" sz="4000" b="1" dirty="0" err="1" smtClean="0">
                <a:latin typeface="Monotype Corsiva" pitchFamily="66" charset="0"/>
                <a:cs typeface="Times New Roman" pitchFamily="18" charset="0"/>
              </a:rPr>
              <a:t>компетентностного</a:t>
            </a:r>
            <a:r>
              <a:rPr lang="ru-RU" sz="4000" b="1" dirty="0" smtClean="0">
                <a:latin typeface="Monotype Corsiva" pitchFamily="66" charset="0"/>
                <a:cs typeface="Times New Roman" pitchFamily="18" charset="0"/>
              </a:rPr>
              <a:t>  подхода: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071546"/>
            <a:ext cx="7772400" cy="52469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14290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latin typeface="Monotype Corsiva" pitchFamily="66" charset="0"/>
              </a:rPr>
              <a:t>Компетентностная</a:t>
            </a:r>
            <a:r>
              <a:rPr lang="ru-RU" sz="4000" b="1" dirty="0" smtClean="0">
                <a:latin typeface="Monotype Corsiva" pitchFamily="66" charset="0"/>
              </a:rPr>
              <a:t>  модель  педагога</a:t>
            </a:r>
            <a:endParaRPr lang="ru-RU" sz="4000" b="1" dirty="0">
              <a:latin typeface="Monotype Corsiva" pitchFamily="66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Базовые  компетенции  учителя  в педагогической  деятельности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C0D126-462B-418C-811C-201FBDECC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graphicEl>
                                              <a:dgm id="{B5C0D126-462B-418C-811C-201FBDECC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graphicEl>
                                              <a:dgm id="{B5C0D126-462B-418C-811C-201FBDECC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73F58F-BB40-4016-9011-B9FCC567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graphicEl>
                                              <a:dgm id="{8A73F58F-BB40-4016-9011-B9FCC567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graphicEl>
                                              <a:dgm id="{8A73F58F-BB40-4016-9011-B9FCC567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641CB8-C7E3-4B18-A803-2351AAFEF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graphicEl>
                                              <a:dgm id="{12641CB8-C7E3-4B18-A803-2351AAFEF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graphicEl>
                                              <a:dgm id="{12641CB8-C7E3-4B18-A803-2351AAFEF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C98D05-AF75-45C9-93B8-F10EB65E1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graphicEl>
                                              <a:dgm id="{CDC98D05-AF75-45C9-93B8-F10EB65E1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graphicEl>
                                              <a:dgm id="{CDC98D05-AF75-45C9-93B8-F10EB65E1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83834-1DE0-4C5F-906E-74B92A4D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>
                                            <p:graphicEl>
                                              <a:dgm id="{9FE83834-1DE0-4C5F-906E-74B92A4D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">
                                            <p:graphicEl>
                                              <a:dgm id="{9FE83834-1DE0-4C5F-906E-74B92A4DD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CD9DC2-1967-4C1D-9296-179595342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graphicEl>
                                              <a:dgm id="{A4CD9DC2-1967-4C1D-9296-179595342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graphicEl>
                                              <a:dgm id="{A4CD9DC2-1967-4C1D-9296-179595342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308664-A6E0-4A4B-A2A4-902D300A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graphicEl>
                                              <a:dgm id="{98308664-A6E0-4A4B-A2A4-902D300A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>
                                            <p:graphicEl>
                                              <a:dgm id="{98308664-A6E0-4A4B-A2A4-902D300A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A36BA-1E71-4766-95A8-8D7490C97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4">
                                            <p:graphicEl>
                                              <a:dgm id="{3C2A36BA-1E71-4766-95A8-8D7490C97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graphicEl>
                                              <a:dgm id="{3C2A36BA-1E71-4766-95A8-8D7490C97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05. урок 8 класс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4038" y="0"/>
            <a:ext cx="8393112" cy="671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1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04. Урок 6 класс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63" y="0"/>
            <a:ext cx="8572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2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285992"/>
            <a:ext cx="7786742" cy="4572008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000" dirty="0" smtClean="0"/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отсутствие общего языка, взаимопонимания, человеческой близости;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проявление неуважения к ученикам, несдержанность учителей, которые подавляют, не доверяют, слишком уверенны в своей непогрешимости, не признают своих ошибок, никогда не извиняются;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необъективность учителей.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42852"/>
            <a:ext cx="7772400" cy="20002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Основные  трудности  во взаимоотношениях  «учитель-ученик»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i="1" u="sng" dirty="0" smtClean="0">
                <a:solidFill>
                  <a:srgbClr val="FF0066"/>
                </a:solidFill>
                <a:latin typeface="Monotype Corsiva" pitchFamily="66" charset="0"/>
              </a:rPr>
              <a:t>Глазами  ученика:</a:t>
            </a:r>
            <a:endParaRPr lang="ru-RU" sz="40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1181</TotalTime>
  <Words>217</Words>
  <Application>Microsoft Office PowerPoint</Application>
  <PresentationFormat>Экран (4:3)</PresentationFormat>
  <Paragraphs>39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«Педагогическая компетентность – одно из условий реализации компетентностного подхода  в учебно-воспитательном процессе»</vt:lpstr>
      <vt:lpstr>Тенденции  развития  современного образовательного  пространства</vt:lpstr>
      <vt:lpstr>Традиционный  и  инновационный подход  к    обучению</vt:lpstr>
      <vt:lpstr> - описание целей и результатов образования на языке компетенций;     - педагогически обоснованное использование соответствующих технологий обучения;      - личностно центрированный характер образовательного процесса;      - конструирование образовательных программ с учетом индивидуальной образовательной траектории учащегося;     -  формирование новой оценочной культуры – переход от оценки знаний к оцениванию компетенций.   </vt:lpstr>
      <vt:lpstr>Слайд 5</vt:lpstr>
      <vt:lpstr>Базовые  компетенции  учителя  в педагогической  деятельности</vt:lpstr>
      <vt:lpstr>Слайд 7</vt:lpstr>
      <vt:lpstr>Слайд 8</vt:lpstr>
      <vt:lpstr> - отсутствие общего языка, взаимопонимания, человеческой близости;   - проявление неуважения к ученикам, несдержанность учителей, которые подавляют, не доверяют, слишком уверенны в своей непогрешимости, не признают своих ошибок, никогда не извиняются;   - необъективность учителей. </vt:lpstr>
      <vt:lpstr> - Лень учащихся, нежелание учиться,      сложность программы, систематическое невыполнение программы, слабый контроль родителей;   - Невоспитанность, неблагодарность, примитивность, непочтительность учеников. </vt:lpstr>
      <vt:lpstr> «Самым     важным    явлением     в     школе,   самым    поучительным     предметом,     самым    живым   примером     для     ученика     является    сам     учитель».                Дистервег Фридрих Адольф Вильгельм                              Немецкий педагог-демократ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«Педагогическая компетентность – одно из условий реализации компетентностного подхода  в учебно-воспитательном процессе»</dc:title>
  <dc:creator>Администрация</dc:creator>
  <cp:lastModifiedBy>Администрация</cp:lastModifiedBy>
  <cp:revision>91</cp:revision>
  <dcterms:created xsi:type="dcterms:W3CDTF">2009-11-26T08:08:39Z</dcterms:created>
  <dcterms:modified xsi:type="dcterms:W3CDTF">2010-04-20T12:14:53Z</dcterms:modified>
</cp:coreProperties>
</file>