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9" r:id="rId2"/>
    <p:sldId id="260" r:id="rId3"/>
    <p:sldId id="262" r:id="rId4"/>
    <p:sldId id="265" r:id="rId5"/>
    <p:sldId id="263" r:id="rId6"/>
    <p:sldId id="266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9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109142C-D38F-4914-8413-BB8486C04218}" type="datetimeFigureOut">
              <a:rPr lang="ru-RU"/>
              <a:pPr>
                <a:defRPr/>
              </a:pPr>
              <a:t>04.10.2012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3EDECC1-25D2-4726-8838-5953B4EAF7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D87898F-0B74-4187-9CCB-1B39AE0366B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F6798C-23BD-4368-9487-80FC87806951}" type="datetimeFigureOut">
              <a:rPr lang="ru-RU"/>
              <a:pPr>
                <a:defRPr/>
              </a:pPr>
              <a:t>04.10.2012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5FB8235-C16A-4A41-A90F-9E40EF63FB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C819A-CA59-4898-BEEC-B25E1BA9E0CD}" type="datetimeFigureOut">
              <a:rPr lang="ru-RU"/>
              <a:pPr>
                <a:defRPr/>
              </a:pPr>
              <a:t>04.10.2012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F0EC9-860F-40BD-A913-34EEEF8A89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68DCF-77BD-456C-A8A3-F6D1A5F69F2F}" type="datetimeFigureOut">
              <a:rPr lang="ru-RU"/>
              <a:pPr>
                <a:defRPr/>
              </a:pPr>
              <a:t>04.10.2012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CAE7E-513D-430E-A93E-8579C40D8D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6C91E-25FF-4D6E-AC9E-F0402C3E8E32}" type="datetimeFigureOut">
              <a:rPr lang="ru-RU"/>
              <a:pPr>
                <a:defRPr/>
              </a:pPr>
              <a:t>04.10.2012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D1AD4-E205-4B83-9D91-19C26F4D64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C0D93A-495B-4F9D-9CEE-F7F67DDCB4EC}" type="datetimeFigureOut">
              <a:rPr lang="ru-RU"/>
              <a:pPr>
                <a:defRPr/>
              </a:pPr>
              <a:t>04.10.2012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6EBC2EB-D406-4162-9D06-49F73FF444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7E244-F346-4C2A-9535-05B3D7DCE322}" type="datetimeFigureOut">
              <a:rPr lang="ru-RU"/>
              <a:pPr>
                <a:defRPr/>
              </a:pPr>
              <a:t>04.10.2012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629C5-78CF-47E0-83FF-CDA3CCB2B1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1CD6586-5860-46FF-A23C-D571CD1FE724}" type="datetimeFigureOut">
              <a:rPr lang="ru-RU"/>
              <a:pPr>
                <a:defRPr/>
              </a:pPr>
              <a:t>04.10.2012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96D55A-F1DD-4FE2-805E-29826B0F8A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A0A42-F307-4F0B-8357-E00A4DF16B78}" type="datetimeFigureOut">
              <a:rPr lang="ru-RU"/>
              <a:pPr>
                <a:defRPr/>
              </a:pPr>
              <a:t>04.10.2012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B3D8E-193C-493A-8497-C60BE047C5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758D577-5F7A-4747-A53B-77BBCE60EC73}" type="datetimeFigureOut">
              <a:rPr lang="ru-RU"/>
              <a:pPr>
                <a:defRPr/>
              </a:pPr>
              <a:t>04.10.2012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6682120-1872-4DBF-9A62-42EC69C9AA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A79CA83-F9DA-44A8-8FB4-FB8B31C16895}" type="datetimeFigureOut">
              <a:rPr lang="ru-RU"/>
              <a:pPr>
                <a:defRPr/>
              </a:pPr>
              <a:t>04.10.2012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8A312B3-B2C0-4B2F-8623-61BBD5BC54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89914C9-C3BC-4625-A616-AAF47BCCC7F7}" type="datetimeFigureOut">
              <a:rPr lang="ru-RU"/>
              <a:pPr>
                <a:defRPr/>
              </a:pPr>
              <a:t>04.10.2012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B21C1CC-2169-44F1-8B8B-3C82A0189A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13AF9B3-FD09-4B79-BA92-C181DD3642F2}" type="datetimeFigureOut">
              <a:rPr lang="ru-RU"/>
              <a:pPr>
                <a:defRPr/>
              </a:pPr>
              <a:t>04.10.2012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F6BE8CE-672A-4E1D-B6B7-E6F870F5E0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75" r:id="rId7"/>
    <p:sldLayoutId id="2147483676" r:id="rId8"/>
    <p:sldLayoutId id="2147483677" r:id="rId9"/>
    <p:sldLayoutId id="2147483668" r:id="rId10"/>
    <p:sldLayoutId id="214748366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00113" y="3068638"/>
            <a:ext cx="7497762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7200" dirty="0" smtClean="0">
                <a:solidFill>
                  <a:schemeClr val="bg1"/>
                </a:solidFill>
              </a:rPr>
              <a:t>«Зарница»</a:t>
            </a:r>
            <a:endParaRPr lang="ru-RU" sz="7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3350" y="2133600"/>
            <a:ext cx="7281863" cy="12858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100" i="1" dirty="0" smtClean="0">
                <a:solidFill>
                  <a:schemeClr val="tx2">
                    <a:satMod val="130000"/>
                  </a:schemeClr>
                </a:solidFill>
              </a:rPr>
              <a:t>В школе, накануне Дня Защитника Отечества, классы превратились в отряды, мальчишки и девчонки в бойцов и командиров!</a:t>
            </a:r>
            <a:br>
              <a:rPr lang="ru-RU" sz="3100" i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3100" i="1" dirty="0" smtClean="0">
                <a:solidFill>
                  <a:schemeClr val="tx2">
                    <a:satMod val="130000"/>
                  </a:schemeClr>
                </a:solidFill>
              </a:rPr>
              <a:t> Вначале, проводилась игра «Кладоискатели»... Ребята получили маршрутные листы 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Заголовок 4"/>
          <p:cNvSpPr txBox="1">
            <a:spLocks/>
          </p:cNvSpPr>
          <p:nvPr/>
        </p:nvSpPr>
        <p:spPr>
          <a:xfrm>
            <a:off x="1403350" y="4005263"/>
            <a:ext cx="7497763" cy="1143000"/>
          </a:xfrm>
          <a:prstGeom prst="rect">
            <a:avLst/>
          </a:prstGeom>
        </p:spPr>
        <p:txBody>
          <a:bodyPr anchor="ctr">
            <a:normAutofit fontScale="6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700" i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и отправились по выбранным пунктам, проходя различные испытания!) </a:t>
            </a:r>
            <a:r>
              <a:rPr lang="ru-RU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43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258888" y="6021388"/>
            <a:ext cx="7499350" cy="4318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i="1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i="1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785813"/>
            <a:ext cx="7608888" cy="5072062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7410" name="Содержимое 3" descr="IMG_1083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84325" y="1447800"/>
            <a:ext cx="7200900" cy="4800600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350" y="404813"/>
            <a:ext cx="7407275" cy="6048375"/>
          </a:xfrm>
        </p:spPr>
        <p:txBody>
          <a:bodyPr>
            <a:normAutofit fontScale="77500" lnSpcReduction="20000"/>
          </a:bodyPr>
          <a:lstStyle/>
          <a:p>
            <a:pPr fontAlgn="auto">
              <a:lnSpc>
                <a:spcPct val="17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       После игры все ученики отправились на военно-спортивную полосу…</a:t>
            </a:r>
          </a:p>
          <a:p>
            <a:pPr fontAlgn="auto">
              <a:lnSpc>
                <a:spcPct val="17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      Они преодолевали испытания один за другим:</a:t>
            </a:r>
          </a:p>
          <a:p>
            <a:pPr fontAlgn="auto">
              <a:lnSpc>
                <a:spcPct val="17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             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1. Метание гранаты в цель…</a:t>
            </a:r>
          </a:p>
          <a:p>
            <a:pPr fontAlgn="auto">
              <a:lnSpc>
                <a:spcPct val="17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               2. Первая медицинская помощь…</a:t>
            </a:r>
          </a:p>
          <a:p>
            <a:pPr fontAlgn="auto">
              <a:lnSpc>
                <a:spcPct val="17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                3. Минное поле…</a:t>
            </a:r>
          </a:p>
          <a:p>
            <a:pPr fontAlgn="auto">
              <a:lnSpc>
                <a:spcPct val="17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                  4. Стрельба…</a:t>
            </a:r>
          </a:p>
          <a:p>
            <a:pPr fontAlgn="auto">
              <a:lnSpc>
                <a:spcPct val="17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                     5. «Газы!»</a:t>
            </a:r>
          </a:p>
          <a:p>
            <a:pPr fontAlgn="auto">
              <a:lnSpc>
                <a:spcPct val="17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                       6. Определение азимута…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fontAlgn="auto">
              <a:lnSpc>
                <a:spcPct val="17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       Уставших и довольных учеников, после полосы ждал ещё один сюрприз – горячие и вкусные блины с чаем 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</a:t>
            </a:r>
            <a:endParaRPr lang="ru-RU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Содержимое 3" descr="IMG_153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84325" y="1447800"/>
            <a:ext cx="7200900" cy="4800600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47</TotalTime>
  <Words>84</Words>
  <Application>Microsoft Office PowerPoint</Application>
  <PresentationFormat>Экран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6</vt:i4>
      </vt:variant>
    </vt:vector>
  </HeadingPairs>
  <TitlesOfParts>
    <vt:vector size="20" baseType="lpstr">
      <vt:lpstr>Corbel</vt:lpstr>
      <vt:lpstr>Arial</vt:lpstr>
      <vt:lpstr>Wingdings 2</vt:lpstr>
      <vt:lpstr>Verdana</vt:lpstr>
      <vt:lpstr>Calibri</vt:lpstr>
      <vt:lpstr>Gill Sans MT</vt:lpstr>
      <vt:lpstr>Wingdings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«Зарница»</vt:lpstr>
      <vt:lpstr>В школе, накануне Дня Защитника Отечества, классы превратились в отряды, мальчишки и девчонки в бойцов и командиров!  Вначале, проводилась игра «Кладоискатели»... Ребята получили маршрутные листы  </vt:lpstr>
      <vt:lpstr> </vt:lpstr>
      <vt:lpstr>Слайд 4</vt:lpstr>
      <vt:lpstr> 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11</cp:revision>
  <dcterms:created xsi:type="dcterms:W3CDTF">2012-04-24T19:00:26Z</dcterms:created>
  <dcterms:modified xsi:type="dcterms:W3CDTF">2012-10-04T19:30:02Z</dcterms:modified>
</cp:coreProperties>
</file>