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6" r:id="rId9"/>
    <p:sldId id="269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4ADE-6AA4-4712-B066-3ABB3D2332B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7;&#1074;&#1077;&#1090;&#1083;&#1072;&#1085;&#1072;\&#1056;&#1072;&#1073;&#1086;&#1095;&#1080;&#1081;%20&#1089;&#1090;&#1086;&#1083;\&#1084;&#1091;&#1079;&#1099;&#1082;&#1072;%205%20&#1082;&#1083;&#1072;&#1089;&#1089;\&#1050;&#1083;&#1086;&#1076;_&#1044;&#1077;&#1073;&#1102;&#1089;&#1089;&#1080;___&#1053;&#1086;&#1082;&#1090;&#1102;&#1088;&#1085;__2__&#1055;&#1088;&#1072;&#1079;&#1076;&#1085;&#1077;&#1089;&#1090;&#1074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&#1057;&#1074;&#1077;&#1090;&#1083;&#1072;&#1085;&#1072;\&#1056;&#1072;&#1073;&#1086;&#1095;&#1080;&#1081;%20&#1089;&#1090;&#1086;&#1083;\&#1084;&#1091;&#1079;&#1099;&#1082;&#1072;%205%20&#1082;&#1083;&#1072;&#1089;&#1089;\&#1050;&#1083;&#1086;&#1076;_&#1044;&#1077;&#1073;&#1102;&#1089;&#1089;&#1080;___&#1053;&#1086;&#1082;&#1090;&#1102;&#1088;&#1085;__2__&#1055;&#1088;&#1072;&#1079;&#1076;&#1085;&#1077;&#1089;&#1090;&#1074;&#1072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Светлана\Рабочий стол\Инструменты симф.оркестра\краски скрип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8032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Музыкальная живопись 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и живописная музыка.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Импрессионизм.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10" name="Клод_Дебюсси___Ноктюрн__2__Праздне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553200"/>
            <a:ext cx="304800" cy="3048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Светлана\Рабочий стол\Инструменты симф.оркестра\музкрас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Клод </a:t>
            </a:r>
            <a:r>
              <a:rPr lang="ru-RU" b="1" i="1" dirty="0" err="1" smtClean="0">
                <a:solidFill>
                  <a:srgbClr val="7030A0"/>
                </a:solidFill>
              </a:rPr>
              <a:t>Ашиль</a:t>
            </a:r>
            <a:r>
              <a:rPr lang="ru-RU" b="1" i="1" dirty="0" smtClean="0">
                <a:solidFill>
                  <a:srgbClr val="7030A0"/>
                </a:solidFill>
              </a:rPr>
              <a:t> Дебюсси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1862-1918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debussy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3384375" cy="475252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9320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Симфоническая сюита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«Ноктюрны» -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триптих из 3 пьес: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«Облака»,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«Празднества»,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«Сирены».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Клод_Дебюсси___Ноктюрн__2__Праздне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3">
                <p:cTn id="44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ветлана\Рабочий стол\Инструменты симф.оркестра\музкрас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Светлана\Рабочий стол\Инструменты симф.оркестра\струнные инструм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4" name="Picture 4" descr="C:\Светлана\Рабочий стол\Инструменты симф.оркестра\медные духов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5" name="Picture 5" descr="C:\Светлана\Рабочий стол\Инструменты симф.оркестра\деревянные духов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6" name="Picture 6" descr="C:\Светлана\Рабочий стол\Инструменты симф.оркестра\струнные инструм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7" name="Picture 7" descr="C:\Светлана\Рабочий стол\арф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8" name="Picture 8" descr="C:\Светлана\Рабочий стол\Инструменты симф.оркестра\ударные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</p:spPr>
      </p:pic>
      <p:pic>
        <p:nvPicPr>
          <p:cNvPr id="5129" name="Picture 9" descr="C:\Светлана\Рабочий стол\симфонический оркест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ветлана\Рабочий стол\Инструменты симф.оркестра\краски скрип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Цель урока: 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r>
              <a:rPr lang="ru-RU" sz="4800" b="1" i="1" dirty="0" smtClean="0">
                <a:solidFill>
                  <a:srgbClr val="0070C0"/>
                </a:solidFill>
              </a:rPr>
              <a:t>Познакомить учащихся с новым направлением в искусстве – импрессионизмом, 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r>
              <a:rPr lang="ru-RU" sz="4800" b="1" i="1" dirty="0" smtClean="0">
                <a:solidFill>
                  <a:srgbClr val="0070C0"/>
                </a:solidFill>
              </a:rPr>
              <a:t>рассмотреть особенности проявления импрессионизма в музыке и живописи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ветлана\Рабочий стол\Дебюсси\1258879130_09e3ba14938c4150e9d69eac76fa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Светлана\Рабочий стол\Дебюсси\monet_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Светлана\Рабочий стол\Дебюсси\tr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Светлана\Рабочий стол\Дебюсси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Светлана\Рабочий стол\Дебюсси\обла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Светлана\Рабочий стол\Дебюсси\5933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932039" cy="3501007"/>
          </a:xfrm>
          <a:prstGeom prst="rect">
            <a:avLst/>
          </a:prstGeom>
          <a:noFill/>
        </p:spPr>
      </p:pic>
      <p:pic>
        <p:nvPicPr>
          <p:cNvPr id="4099" name="Picture 3" descr="C:\Светлана\Рабочий стол\Дебюсси\79949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"/>
            <a:ext cx="4283968" cy="3573016"/>
          </a:xfrm>
          <a:prstGeom prst="rect">
            <a:avLst/>
          </a:prstGeom>
          <a:noFill/>
        </p:spPr>
      </p:pic>
      <p:pic>
        <p:nvPicPr>
          <p:cNvPr id="4100" name="Picture 4" descr="C:\Светлана\Рабочий стол\Дебюсси\b10049f51b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4283968" cy="3356992"/>
          </a:xfrm>
          <a:prstGeom prst="rect">
            <a:avLst/>
          </a:prstGeom>
          <a:noFill/>
        </p:spPr>
      </p:pic>
      <p:pic>
        <p:nvPicPr>
          <p:cNvPr id="4101" name="Picture 5" descr="C:\Светлана\Рабочий стол\Дебюсси\импрессионизм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860032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ветлана\Рабочий стол\Карнавал\0_1c591_b69c6b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«Импрессионизм»</a:t>
            </a:r>
            <a:r>
              <a:rPr lang="ru-RU" sz="4800" b="1" dirty="0" smtClean="0">
                <a:solidFill>
                  <a:srgbClr val="FFFF00"/>
                </a:solidFill>
              </a:rPr>
              <a:t/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(от французского слова </a:t>
            </a:r>
            <a:r>
              <a:rPr lang="en-US" sz="4800" b="1" dirty="0" smtClean="0">
                <a:solidFill>
                  <a:srgbClr val="FFFF00"/>
                </a:solidFill>
              </a:rPr>
              <a:t>impression</a:t>
            </a:r>
            <a:r>
              <a:rPr lang="ru-RU" sz="4800" b="1" dirty="0" smtClean="0">
                <a:solidFill>
                  <a:srgbClr val="FFFF00"/>
                </a:solidFill>
              </a:rPr>
              <a:t> – впечатление) -направление в искусстве, возникшее во Франции во второй половине 19 века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Светлана\Рабочий стол\Дебюсси\Monet-Bridge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Французские художники – импрессионисты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71800" y="3212976"/>
            <a:ext cx="3888432" cy="34563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Клод  Моне 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Камиль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Писсарро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Эдуард Мане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Огюст Ренуар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Эдгар Дега</a:t>
            </a:r>
          </a:p>
          <a:p>
            <a:endParaRPr lang="ru-RU" dirty="0"/>
          </a:p>
        </p:txBody>
      </p:sp>
      <p:pic>
        <p:nvPicPr>
          <p:cNvPr id="2054" name="Picture 6" descr="C:\Светлана\Рабочий стол\Дебюсси\Клод Мо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084263" cy="2592288"/>
          </a:xfrm>
          <a:prstGeom prst="rect">
            <a:avLst/>
          </a:prstGeom>
          <a:noFill/>
        </p:spPr>
      </p:pic>
      <p:pic>
        <p:nvPicPr>
          <p:cNvPr id="2055" name="Picture 7" descr="C:\Светлана\Рабочий стол\Дебюсси\pissarro_port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764704"/>
            <a:ext cx="1993900" cy="2540000"/>
          </a:xfrm>
          <a:prstGeom prst="rect">
            <a:avLst/>
          </a:prstGeom>
          <a:noFill/>
        </p:spPr>
      </p:pic>
      <p:pic>
        <p:nvPicPr>
          <p:cNvPr id="2056" name="Picture 8" descr="C:\Светлана\Рабочий стол\Дебюсси\Портрет Ман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2230363" cy="2880320"/>
          </a:xfrm>
          <a:prstGeom prst="rect">
            <a:avLst/>
          </a:prstGeom>
          <a:noFill/>
        </p:spPr>
      </p:pic>
      <p:pic>
        <p:nvPicPr>
          <p:cNvPr id="2057" name="Picture 9" descr="C:\Светлана\Рабочий стол\Дебюсси\renuar33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89040"/>
            <a:ext cx="1972246" cy="2857500"/>
          </a:xfrm>
          <a:prstGeom prst="rect">
            <a:avLst/>
          </a:prstGeom>
          <a:noFill/>
        </p:spPr>
      </p:pic>
      <p:pic>
        <p:nvPicPr>
          <p:cNvPr id="2058" name="Picture 10" descr="C:\Светлана\Рабочий стол\Дебюсси\Дег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32656"/>
            <a:ext cx="2016224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Светлана\Рабочий стол\Дебюсси\1258879130_09e3ba14938c4150e9d69eac76fa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6016" cy="3356992"/>
          </a:xfrm>
          <a:prstGeom prst="rect">
            <a:avLst/>
          </a:prstGeom>
          <a:noFill/>
        </p:spPr>
      </p:pic>
      <p:pic>
        <p:nvPicPr>
          <p:cNvPr id="7171" name="Picture 3" descr="C:\Светлана\Рабочий стол\Дебюсси\5933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27984" cy="3356991"/>
          </a:xfrm>
          <a:prstGeom prst="rect">
            <a:avLst/>
          </a:prstGeom>
          <a:noFill/>
        </p:spPr>
      </p:pic>
      <p:pic>
        <p:nvPicPr>
          <p:cNvPr id="7172" name="Picture 4" descr="C:\Светлана\Рабочий стол\Дебюсси\monet_gar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4427984" cy="3501008"/>
          </a:xfrm>
          <a:prstGeom prst="rect">
            <a:avLst/>
          </a:prstGeom>
          <a:noFill/>
        </p:spPr>
      </p:pic>
      <p:pic>
        <p:nvPicPr>
          <p:cNvPr id="7173" name="Picture 5" descr="C:\Светлана\Рабочий стол\Дебюсси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3"/>
            <a:ext cx="4716016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ветлана\Рабочий стол\Дебюсси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sz="4900" i="1" dirty="0" smtClean="0">
                <a:solidFill>
                  <a:srgbClr val="0070C0"/>
                </a:solidFill>
              </a:rPr>
              <a:t>Остановись, мгновенье – </a:t>
            </a:r>
            <a:br>
              <a:rPr lang="ru-RU" sz="4900" i="1" dirty="0" smtClean="0">
                <a:solidFill>
                  <a:srgbClr val="0070C0"/>
                </a:solidFill>
              </a:rPr>
            </a:br>
            <a:r>
              <a:rPr lang="ru-RU" sz="4900" i="1" dirty="0" smtClean="0">
                <a:solidFill>
                  <a:srgbClr val="0070C0"/>
                </a:solidFill>
              </a:rPr>
              <a:t>ты прекрасно!»</a:t>
            </a:r>
            <a:endParaRPr lang="ru-RU" sz="49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Светлана\Рабочий стол\Дебюсси\Коровин Бульвар Капуци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Константин Коровин «Бульвар Капуцинов»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59</Words>
  <Application>Microsoft Office PowerPoint</Application>
  <PresentationFormat>Экран (4:3)</PresentationFormat>
  <Paragraphs>18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Музыкальная живопись  и живописная музыка. Импрессионизм.</vt:lpstr>
      <vt:lpstr>Цель урока:  Познакомить учащихся с новым направлением в искусстве – импрессионизмом,  рассмотреть особенности проявления импрессионизма в музыке и живописи </vt:lpstr>
      <vt:lpstr>Презентация PowerPoint</vt:lpstr>
      <vt:lpstr>Презентация PowerPoint</vt:lpstr>
      <vt:lpstr>«Импрессионизм» (от французского слова impression – впечатление) -направление в искусстве, возникшее во Франции во второй половине 19 века </vt:lpstr>
      <vt:lpstr>Французские художники – импрессионисты</vt:lpstr>
      <vt:lpstr>Презентация PowerPoint</vt:lpstr>
      <vt:lpstr>«Остановись, мгновенье –  ты прекрасно!»</vt:lpstr>
      <vt:lpstr>Константин Коровин «Бульвар Капуцинов»</vt:lpstr>
      <vt:lpstr>Клод Ашиль Дебюсси 1862-1918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Импрессионизм</dc:title>
  <dc:creator>USER</dc:creator>
  <cp:lastModifiedBy>DNA7 X86</cp:lastModifiedBy>
  <cp:revision>35</cp:revision>
  <dcterms:created xsi:type="dcterms:W3CDTF">2011-05-07T07:24:43Z</dcterms:created>
  <dcterms:modified xsi:type="dcterms:W3CDTF">2014-02-18T13:50:28Z</dcterms:modified>
</cp:coreProperties>
</file>