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48" autoAdjust="0"/>
    <p:restoredTop sz="94660"/>
  </p:normalViewPr>
  <p:slideViewPr>
    <p:cSldViewPr>
      <p:cViewPr>
        <p:scale>
          <a:sx n="82" d="100"/>
          <a:sy n="82" d="100"/>
        </p:scale>
        <p:origin x="-158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A8FE3-9E22-4EA7-B6E2-5CD90E4776CB}" type="datetimeFigureOut">
              <a:rPr lang="ru-RU" smtClean="0"/>
              <a:pPr/>
              <a:t>29.09.2014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D55ED-3CF7-457A-B945-5D00B60D50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D55ED-3CF7-457A-B945-5D00B60D504E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0181-C814-4599-A3FF-53B0E2E485D2}" type="datetimeFigureOut">
              <a:rPr lang="ru-RU" smtClean="0"/>
              <a:pPr/>
              <a:t>29.09.2014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4EA514-D789-4A0C-8C0A-4562893FF6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0181-C814-4599-A3FF-53B0E2E485D2}" type="datetimeFigureOut">
              <a:rPr lang="ru-RU" smtClean="0"/>
              <a:pPr/>
              <a:t>29.09.2014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A514-D789-4A0C-8C0A-4562893FF6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0181-C814-4599-A3FF-53B0E2E485D2}" type="datetimeFigureOut">
              <a:rPr lang="ru-RU" smtClean="0"/>
              <a:pPr/>
              <a:t>29.09.2014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A514-D789-4A0C-8C0A-4562893FF6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460181-C814-4599-A3FF-53B0E2E485D2}" type="datetimeFigureOut">
              <a:rPr lang="ru-RU" smtClean="0"/>
              <a:pPr/>
              <a:t>29.09.2014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D4EA514-D789-4A0C-8C0A-4562893FF6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0181-C814-4599-A3FF-53B0E2E485D2}" type="datetimeFigureOut">
              <a:rPr lang="ru-RU" smtClean="0"/>
              <a:pPr/>
              <a:t>29.09.2014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A514-D789-4A0C-8C0A-4562893FF6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0181-C814-4599-A3FF-53B0E2E485D2}" type="datetimeFigureOut">
              <a:rPr lang="ru-RU" smtClean="0"/>
              <a:pPr/>
              <a:t>29.09.2014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A514-D789-4A0C-8C0A-4562893FF6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A514-D789-4A0C-8C0A-4562893FF6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0181-C814-4599-A3FF-53B0E2E485D2}" type="datetimeFigureOut">
              <a:rPr lang="ru-RU" smtClean="0"/>
              <a:pPr/>
              <a:t>29.09.2014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0181-C814-4599-A3FF-53B0E2E485D2}" type="datetimeFigureOut">
              <a:rPr lang="ru-RU" smtClean="0"/>
              <a:pPr/>
              <a:t>29.09.2014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A514-D789-4A0C-8C0A-4562893FF6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0181-C814-4599-A3FF-53B0E2E485D2}" type="datetimeFigureOut">
              <a:rPr lang="ru-RU" smtClean="0"/>
              <a:pPr/>
              <a:t>29.09.2014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EA514-D789-4A0C-8C0A-4562893FF6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460181-C814-4599-A3FF-53B0E2E485D2}" type="datetimeFigureOut">
              <a:rPr lang="ru-RU" smtClean="0"/>
              <a:pPr/>
              <a:t>29.09.2014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4EA514-D789-4A0C-8C0A-4562893FF6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0181-C814-4599-A3FF-53B0E2E485D2}" type="datetimeFigureOut">
              <a:rPr lang="ru-RU" smtClean="0"/>
              <a:pPr/>
              <a:t>29.09.2014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4EA514-D789-4A0C-8C0A-4562893FF6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460181-C814-4599-A3FF-53B0E2E485D2}" type="datetimeFigureOut">
              <a:rPr lang="ru-RU" smtClean="0"/>
              <a:pPr/>
              <a:t>29.09.2014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D4EA514-D789-4A0C-8C0A-4562893FF6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143139"/>
          </a:xfrm>
        </p:spPr>
        <p:txBody>
          <a:bodyPr/>
          <a:lstStyle/>
          <a:p>
            <a:r>
              <a:rPr lang="ru-RU" b="1" dirty="0"/>
              <a:t>«</a:t>
            </a:r>
            <a:r>
              <a:rPr lang="ru-RU" sz="6000" b="1" dirty="0"/>
              <a:t>Музыкальные</a:t>
            </a:r>
            <a:r>
              <a:rPr lang="ru-RU" b="1" dirty="0"/>
              <a:t> </a:t>
            </a:r>
            <a:r>
              <a:rPr lang="ru-RU" sz="6000" b="1" dirty="0"/>
              <a:t>инструменты»</a:t>
            </a:r>
            <a:endParaRPr lang="ru-RU" sz="6000" dirty="0"/>
          </a:p>
        </p:txBody>
      </p:sp>
      <p:pic>
        <p:nvPicPr>
          <p:cNvPr id="6" name="Рисунок 5" descr="Ударни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3714752"/>
            <a:ext cx="2571768" cy="2071702"/>
          </a:xfrm>
          <a:prstGeom prst="rect">
            <a:avLst/>
          </a:prstGeom>
        </p:spPr>
      </p:pic>
      <p:pic>
        <p:nvPicPr>
          <p:cNvPr id="8" name="Рисунок 7" descr="Рояль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3714752"/>
            <a:ext cx="2428892" cy="2071702"/>
          </a:xfrm>
          <a:prstGeom prst="rect">
            <a:avLst/>
          </a:prstGeom>
        </p:spPr>
      </p:pic>
      <p:pic>
        <p:nvPicPr>
          <p:cNvPr id="10" name="Рисунок 9" descr="скрипк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3714752"/>
            <a:ext cx="857256" cy="2071702"/>
          </a:xfrm>
          <a:prstGeom prst="rect">
            <a:avLst/>
          </a:prstGeom>
        </p:spPr>
      </p:pic>
      <p:pic>
        <p:nvPicPr>
          <p:cNvPr id="11" name="Рисунок 10" descr="труб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1604" y="3714752"/>
            <a:ext cx="1714512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Шубер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643050"/>
            <a:ext cx="4500594" cy="378621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ФРАНЦ     ШУБЕРТ</a:t>
            </a:r>
            <a:endParaRPr lang="ru-RU" sz="6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1643050"/>
            <a:ext cx="34290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Важную сферу инструментального творчества Шуберта составляют музыкальные моменты и экспромты; с этих пьес фактически началась история романтической  миниатюры.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олшой бараба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2285992"/>
            <a:ext cx="3143272" cy="364333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БАРАБАН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авел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270" y="1647198"/>
            <a:ext cx="4679358" cy="363919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МОРИС   РАВЕЛЬ</a:t>
            </a:r>
            <a:endParaRPr lang="ru-RU" sz="6000" b="1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572132" y="1643050"/>
            <a:ext cx="307183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</a:rPr>
              <a:t>Нерушимый ритмический стержень «Болеро» – это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Ритмичное звучание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</a:rPr>
              <a:t>двух малых барабанов, к которым постепенно присоединяются и другие инструменты. </a:t>
            </a:r>
            <a:r>
              <a:rPr lang="ru-RU" dirty="0" smtClean="0"/>
              <a:t>. Ударные инструменты определяют ритм, движение и характер произведения и в этом  состоит их главная роль.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Ударни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571612"/>
            <a:ext cx="5143536" cy="385765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/>
              <a:t>УДАРНАЯ    УСТАНОВКА</a:t>
            </a:r>
            <a:endParaRPr lang="ru-RU" sz="5400" b="1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786446" y="1571612"/>
            <a:ext cx="307183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ea typeface="Calibri"/>
                <a:cs typeface="Times New Roman" pitchFamily="18" charset="0"/>
              </a:rPr>
              <a:t>В</a:t>
            </a:r>
            <a:r>
              <a:rPr kumimoji="0" lang="ru-RU" sz="2000" b="1" u="none" strike="noStrike" cap="none" normalizeH="0" dirty="0" smtClean="0">
                <a:ln>
                  <a:noFill/>
                </a:ln>
                <a:effectLst/>
                <a:ea typeface="Calibri"/>
                <a:cs typeface="Times New Roman" pitchFamily="18" charset="0"/>
              </a:rPr>
              <a:t> современной музыке используется ударная установка и роль её та же, что и в классической музыке.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ea typeface="Calibri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dirty="0" smtClean="0">
                <a:ln>
                  <a:noFill/>
                </a:ln>
                <a:effectLst/>
                <a:ea typeface="Calibri"/>
                <a:cs typeface="Times New Roman" pitchFamily="18" charset="0"/>
              </a:rPr>
              <a:t>Звучит музыка «Наш ударник» оркестр А. Витришко.</a:t>
            </a:r>
            <a:endParaRPr kumimoji="0" lang="ru-RU" sz="2000" b="1" u="none" strike="noStrike" cap="none" normalizeH="0" dirty="0" smtClean="0">
              <a:ln>
                <a:noFill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оял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857364"/>
            <a:ext cx="5072098" cy="378621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ФОРТЕПИАНО  (РОЯЛЬ)</a:t>
            </a:r>
            <a:endParaRPr lang="ru-R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тховен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24000"/>
            <a:ext cx="4000528" cy="440533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ЛЮДВИГ  ВАН  БЕТХОВЕН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1571612"/>
            <a:ext cx="37862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Соната № 17 — психологический портрет композитора. Страстный тон высказывания. Она написана в период трагических размышлений, чувств, страданий в связи с глухотой, крушений надежд на личное счастье.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енни Дрю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7" y="1857364"/>
            <a:ext cx="3500462" cy="364333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ДЖАЗОВАЯ  КОМПОЗИЦИЯ </a:t>
            </a:r>
            <a:br>
              <a:rPr lang="ru-RU" sz="4400" b="1" dirty="0" smtClean="0"/>
            </a:br>
            <a:r>
              <a:rPr lang="ru-RU" sz="4400" b="1" dirty="0" smtClean="0"/>
              <a:t>« Мягкий дождь.»</a:t>
            </a:r>
            <a:endParaRPr lang="ru-RU" sz="4400" b="1" dirty="0"/>
          </a:p>
        </p:txBody>
      </p:sp>
      <p:pic>
        <p:nvPicPr>
          <p:cNvPr id="5" name="Рисунок 4" descr="Группа Кенни Дрю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1857364"/>
            <a:ext cx="4500594" cy="364333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00034" y="5643578"/>
            <a:ext cx="35004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КЕННИ  ДРЮ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5643578"/>
            <a:ext cx="4500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ГРУППА  КЕННИ  ДРЮ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КРИП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428733"/>
            <a:ext cx="2500330" cy="214314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Можно -ли какой либо из этих инструментов назвать главным ?</a:t>
            </a:r>
            <a:endParaRPr lang="ru-RU" sz="4000" b="1" dirty="0"/>
          </a:p>
        </p:txBody>
      </p:sp>
      <p:pic>
        <p:nvPicPr>
          <p:cNvPr id="5" name="Рисунок 4" descr="Труб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1428737"/>
            <a:ext cx="3643338" cy="2071701"/>
          </a:xfrm>
          <a:prstGeom prst="rect">
            <a:avLst/>
          </a:prstGeom>
        </p:spPr>
      </p:pic>
      <p:pic>
        <p:nvPicPr>
          <p:cNvPr id="6" name="Рисунок 5" descr="Болшой барабан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00" y="3929066"/>
            <a:ext cx="2500330" cy="2428892"/>
          </a:xfrm>
          <a:prstGeom prst="rect">
            <a:avLst/>
          </a:prstGeom>
        </p:spPr>
      </p:pic>
      <p:pic>
        <p:nvPicPr>
          <p:cNvPr id="7" name="Рисунок 6" descr="Рояль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876" y="3929066"/>
            <a:ext cx="2928958" cy="235745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Самостоятельно прослушать музыку, сочиненную для тех музыкальных инструментов, с которыми мы сегодня познакомились, и дать ей свою характеристику. </a:t>
            </a:r>
            <a:endParaRPr lang="ru-RU" sz="3600" smtClean="0"/>
          </a:p>
          <a:p>
            <a:pPr algn="ctr"/>
            <a:r>
              <a:rPr lang="ru-RU" sz="3600" smtClean="0"/>
              <a:t>(</a:t>
            </a:r>
            <a:r>
              <a:rPr lang="ru-RU" sz="3600" dirty="0" smtClean="0"/>
              <a:t>Одно произведение для одного из инструментов).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/>
              <a:t>ДОМАШНЕЕ ЗАДАНИЕ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Камыш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643050"/>
            <a:ext cx="4357719" cy="385765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Дудочка из камыша</a:t>
            </a:r>
            <a:endParaRPr lang="ru-RU" sz="6000" dirty="0"/>
          </a:p>
        </p:txBody>
      </p:sp>
      <p:pic>
        <p:nvPicPr>
          <p:cNvPr id="7" name="Рисунок 6" descr="Дудочк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1643050"/>
            <a:ext cx="4357718" cy="38576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Первые барабаны</a:t>
            </a:r>
            <a:endParaRPr lang="ru-RU" sz="6600" dirty="0"/>
          </a:p>
        </p:txBody>
      </p:sp>
      <p:pic>
        <p:nvPicPr>
          <p:cNvPr id="6" name="Содержимое 5" descr="Бараба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3" y="1714488"/>
            <a:ext cx="3643337" cy="3714776"/>
          </a:xfrm>
        </p:spPr>
      </p:pic>
      <p:pic>
        <p:nvPicPr>
          <p:cNvPr id="7" name="Рисунок 6" descr="Древний бараба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714488"/>
            <a:ext cx="3929090" cy="37147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ервые скрипки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472" y="1857364"/>
            <a:ext cx="2928957" cy="35719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71451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Предшественники скрипки</a:t>
            </a:r>
            <a:endParaRPr lang="ru-RU" sz="6000" dirty="0"/>
          </a:p>
        </p:txBody>
      </p:sp>
      <p:pic>
        <p:nvPicPr>
          <p:cNvPr id="5" name="Рисунок 4" descr="viola-da-gamba_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1857364"/>
            <a:ext cx="2928958" cy="35719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42910" y="5500702"/>
            <a:ext cx="28575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Виола да браччо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5562844"/>
            <a:ext cx="2928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Виола да гамба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лавикорд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714488"/>
            <a:ext cx="3786214" cy="335758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1921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Предшественники фортепиано</a:t>
            </a:r>
            <a:endParaRPr lang="ru-RU" sz="4800" dirty="0"/>
          </a:p>
        </p:txBody>
      </p:sp>
      <p:pic>
        <p:nvPicPr>
          <p:cNvPr id="5" name="Рисунок 4" descr="Клавеси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714488"/>
            <a:ext cx="3786214" cy="335758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71473" y="5214950"/>
            <a:ext cx="37862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Клавикорд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5214950"/>
            <a:ext cx="2857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Клавесин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100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Струнные       Духовые    Клавишные       Ударные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78595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Музыкальные инструменты делятся на группы:</a:t>
            </a:r>
            <a:endParaRPr lang="ru-RU" sz="4800" dirty="0"/>
          </a:p>
        </p:txBody>
      </p:sp>
      <p:pic>
        <p:nvPicPr>
          <p:cNvPr id="4" name="Рисунок 3" descr="скрип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071810"/>
            <a:ext cx="928694" cy="1928826"/>
          </a:xfrm>
          <a:prstGeom prst="rect">
            <a:avLst/>
          </a:prstGeom>
        </p:spPr>
      </p:pic>
      <p:pic>
        <p:nvPicPr>
          <p:cNvPr id="5" name="Рисунок 4" descr="труб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1" y="3143248"/>
            <a:ext cx="1357321" cy="1785950"/>
          </a:xfrm>
          <a:prstGeom prst="rect">
            <a:avLst/>
          </a:prstGeom>
        </p:spPr>
      </p:pic>
      <p:pic>
        <p:nvPicPr>
          <p:cNvPr id="6" name="Рисунок 5" descr="Рояль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4" y="3143248"/>
            <a:ext cx="1500198" cy="1857387"/>
          </a:xfrm>
          <a:prstGeom prst="rect">
            <a:avLst/>
          </a:prstGeom>
        </p:spPr>
      </p:pic>
      <p:pic>
        <p:nvPicPr>
          <p:cNvPr id="7" name="Рисунок 6" descr="Болшой барабан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5140" y="3143248"/>
            <a:ext cx="1428760" cy="185738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КРИП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428737"/>
            <a:ext cx="6215106" cy="428627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/>
              <a:t>СКРИПКА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Никколо Паганин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571612"/>
            <a:ext cx="3357586" cy="435771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НИККОЛО     ПАГАНИНИ</a:t>
            </a:r>
            <a:endParaRPr lang="ru-RU" sz="4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00562" y="1500174"/>
            <a:ext cx="41434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800" dirty="0" smtClean="0"/>
              <a:t>сочинял музыку для скрипки и сам божественно играл на этом прекрасном инструменте, увлекая в чарующий мир музыки всех слушателей.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Труб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000241"/>
            <a:ext cx="6072230" cy="292895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/>
              <a:t>ТРУБА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266</TotalTime>
  <Words>207</Words>
  <Application>Microsoft Office PowerPoint</Application>
  <PresentationFormat>Экран (4:3)</PresentationFormat>
  <Paragraphs>37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Бумажная</vt:lpstr>
      <vt:lpstr>«Музыкальные инструменты»</vt:lpstr>
      <vt:lpstr>Дудочка из камыша</vt:lpstr>
      <vt:lpstr>Первые барабаны</vt:lpstr>
      <vt:lpstr>Предшественники скрипки</vt:lpstr>
      <vt:lpstr>Предшественники фортепиано</vt:lpstr>
      <vt:lpstr> Музыкальные инструменты делятся на группы:</vt:lpstr>
      <vt:lpstr>СКРИПКА</vt:lpstr>
      <vt:lpstr>НИККОЛО     ПАГАНИНИ</vt:lpstr>
      <vt:lpstr>ТРУБА</vt:lpstr>
      <vt:lpstr>ФРАНЦ     ШУБЕРТ</vt:lpstr>
      <vt:lpstr>БАРАБАН</vt:lpstr>
      <vt:lpstr>МОРИС   РАВЕЛЬ</vt:lpstr>
      <vt:lpstr>УДАРНАЯ    УСТАНОВКА</vt:lpstr>
      <vt:lpstr>ФОРТЕПИАНО  (РОЯЛЬ)</vt:lpstr>
      <vt:lpstr>ЛЮДВИГ  ВАН  БЕТХОВЕН</vt:lpstr>
      <vt:lpstr>ДЖАЗОВАЯ  КОМПОЗИЦИЯ  « Мягкий дождь.»</vt:lpstr>
      <vt:lpstr>Можно -ли какой либо из этих инструментов назвать главным ?</vt:lpstr>
      <vt:lpstr>ДОМАШНЕЕ ЗАДАНИЕ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«Музыкальные инструменты»</dc:title>
  <dc:creator>UralSOFT</dc:creator>
  <cp:lastModifiedBy>UralSOFT</cp:lastModifiedBy>
  <cp:revision>31</cp:revision>
  <dcterms:created xsi:type="dcterms:W3CDTF">2014-09-28T13:30:39Z</dcterms:created>
  <dcterms:modified xsi:type="dcterms:W3CDTF">2014-09-29T17:14:12Z</dcterms:modified>
</cp:coreProperties>
</file>