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71" r:id="rId4"/>
    <p:sldId id="258" r:id="rId5"/>
    <p:sldId id="272" r:id="rId6"/>
    <p:sldId id="273" r:id="rId7"/>
    <p:sldId id="260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703F6-E831-4859-AFAB-A09A7B10D45B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6060-9FA6-44A6-9606-FA004045A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6060-9FA6-44A6-9606-FA004045AF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6060-9FA6-44A6-9606-FA004045AF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2232248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/>
              </a:rPr>
              <a:t>ДВА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МУЗЫКАЛЬНЫХ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ПОСВЯЩЕНИЯ</a:t>
            </a:r>
            <a:endParaRPr lang="ru-RU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6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4372398_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5832648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098c_4272257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08912" cy="5715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2276872"/>
            <a:ext cx="5486400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СПАСИБО </a:t>
            </a:r>
          </a:p>
          <a:p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 </a:t>
            </a:r>
          </a:p>
          <a:p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ВНИМАНИЕ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А.С. ПУШКИН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А.П. КЕРН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1275851742_pushk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8790" y="2362200"/>
            <a:ext cx="3237008" cy="3763963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akern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3384376" cy="3816424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К***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помню чудное мгновенье,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Передо мной явилась 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мимолётное виденье,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гений чистой красоты.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гений чистой красоты.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томленьях грусти безнадежной,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тревогах шумной суеты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Звучал мне долго голос нежный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снились милые черты.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снились милые черты.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Шли годы, бурь порыв мятежный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Рассеял прежние мечты,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я забыл твой голос нежный,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Твои небесные черты.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Твои небесные черты.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глуши, во мраке заточенья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Тянулись тихо дни мои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 божества, без вдохновенья,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 слёз, без жизни, без любви.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 слёз, без жизни, без любви.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Душе настало пробужденье,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вот опять явилась ты,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мимолётное виденье,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гений чистой красоты.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 гений чистой красоты.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сердце бьётся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упоеньи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для него воскресли вновь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божество, и вдохновенье,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жизнь, и слёзы, и любовь.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божество, и вдохновенье,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жизнь, и слёзы, и любовь. 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Романс 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М.И. ГЛИНКА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Е.Е. КЕРН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hoto_event_797_6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362200"/>
            <a:ext cx="2989188" cy="3763963"/>
          </a:xfrm>
          <a:ln>
            <a:solidFill>
              <a:schemeClr val="bg1"/>
            </a:solidFill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05e6cca08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3233936" cy="38164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Я помню чудное мгновенье…»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179512" y="1535113"/>
            <a:ext cx="8964488" cy="7508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Романс написан в трехчастной форме, что позволяет отразить три важных жизненных этапа героя.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2858276_40941_4277943_218795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6120680" cy="4176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07678"/>
          </a:xfrm>
        </p:spPr>
        <p:txBody>
          <a:bodyPr>
            <a:normAutofit/>
          </a:bodyPr>
          <a:lstStyle/>
          <a:p>
            <a:pPr algn="ctr"/>
            <a:endParaRPr lang="ru-RU" sz="36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008313" cy="50014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Весною 1839 года Глинка влюбился в дочь А. П. Керн – Екатерину </a:t>
            </a:r>
            <a:r>
              <a:rPr lang="ru-RU" sz="2000" dirty="0" err="1" smtClean="0">
                <a:solidFill>
                  <a:schemeClr val="bg1"/>
                </a:solidFill>
              </a:rPr>
              <a:t>Ермолаевну</a:t>
            </a:r>
            <a:r>
              <a:rPr lang="ru-RU" sz="2000" dirty="0" smtClean="0">
                <a:solidFill>
                  <a:schemeClr val="bg1"/>
                </a:solidFill>
              </a:rPr>
              <a:t>. Они намеревались пожениться, но этого не произошло…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«Е. К. [Екатерина Керн] выздоровела, и я написал для нее вальс на оркестр </a:t>
            </a:r>
            <a:r>
              <a:rPr lang="ru-RU" sz="2000" dirty="0" err="1" smtClean="0">
                <a:solidFill>
                  <a:schemeClr val="bg1"/>
                </a:solidFill>
              </a:rPr>
              <a:t>B-dur</a:t>
            </a:r>
            <a:r>
              <a:rPr lang="ru-RU" sz="2000" dirty="0" smtClean="0">
                <a:solidFill>
                  <a:schemeClr val="bg1"/>
                </a:solidFill>
              </a:rPr>
              <a:t>. Потом, не знаю по какому поводу, романс Пушкина «Я помню чудное мгновенье».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1301192101_noti_5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196752"/>
            <a:ext cx="4464496" cy="4824536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Романс Глинки являет собой пример того неразрывного единства поэзии и музыки, при котором почти невозможно представить себе пушкинское стихотворение без </a:t>
            </a:r>
            <a:r>
              <a:rPr lang="ru-RU" dirty="0" err="1" smtClean="0">
                <a:solidFill>
                  <a:schemeClr val="bg1"/>
                </a:solidFill>
              </a:rPr>
              <a:t>глинкинской</a:t>
            </a:r>
            <a:r>
              <a:rPr lang="ru-RU" dirty="0" smtClean="0">
                <a:solidFill>
                  <a:schemeClr val="bg1"/>
                </a:solidFill>
              </a:rPr>
              <a:t> интонации.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Особенность содержательной стороны стихотворения Пушкина – законченность мысли в каждой строфе.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 отличие от формы стихотворения Пушкина, в романсе Глинки последняя строка каждой строфы повторяется. Этого требуют законы музыкальной формы.  Тем самым он сохранил и даже усилил средствами музыки особенность содержательной стороны стихотворения  Пушкина.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Романс начинается с рассказа о былом – герой вспоминает явление ему дивного образа; музыка фортепианного вступления звучит в высоком регистре, тихо, светло, словно мираж… В третьем куплете (третья строфа стихотворения) Глинка замечательно передает в музыке изображение «бурь порыв мятежный»: в аккомпанементе само движение становится взволнованным, аккорды звучат как учащенные удары пульса (во всяком случае, так это может исполняться), взметающие короткие гаммаобразные пассажи, словно вспышки молнии.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Восторженная тема любви достигает кульминации в коде романса, каковой является последняя строфа стихотворения. Здесь она звучит страстно и возбужденно на фоне аккомпанемента, замечательно передающего «биение сердца в упоении».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er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312368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69269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Последняя встреча А. П. Керн и Глинки состоялась в 1855 году. «Когда я вошла, он меня принял с признательностью и тем чувством дружества, которым запечатлелось первое наше знакомство, не изменяясь никогда в своем свойстве. (…) Несмотря на опасение слишком сильно его расстроить, я не выдержала и попросила (как будто чувствовала, что его больше не увижу), чтобы он пропел романс Пушкина «Я помню чудное мгновенье…», он это исполнил с удовольствием и привел меня в восторг! 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3312368" cy="17887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</TotalTime>
  <Words>392</Words>
  <Application>Microsoft Office PowerPoint</Application>
  <PresentationFormat>Экран (4:3)</PresentationFormat>
  <Paragraphs>26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ДВА  МУЗЫКАЛЬНЫХ ПОСВЯЩЕНИЯ</vt:lpstr>
      <vt:lpstr>Стихотворение</vt:lpstr>
      <vt:lpstr>К***</vt:lpstr>
      <vt:lpstr>Романс </vt:lpstr>
      <vt:lpstr>« Я помню чудное мгновенье…»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   ПОСВЯЩЕНИЯ</dc:title>
  <dc:creator>Михаил</dc:creator>
  <cp:lastModifiedBy>Михаил</cp:lastModifiedBy>
  <cp:revision>44</cp:revision>
  <dcterms:created xsi:type="dcterms:W3CDTF">2013-09-16T11:24:24Z</dcterms:created>
  <dcterms:modified xsi:type="dcterms:W3CDTF">2014-09-16T17:10:57Z</dcterms:modified>
</cp:coreProperties>
</file>