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6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Федеральное казенное образовательное учреждение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начального профессионального образования ФСИН России Профессиональное училище № 79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филиал - 7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571744"/>
            <a:ext cx="6400800" cy="10001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МДК 01.01 Подготовка металла к сварке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Резка металла.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5357826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Разработал: преподаватель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Матюхов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Д.Н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Разделка металла квадратного сечения и полос</a:t>
            </a:r>
            <a:r>
              <a:rPr lang="ru-RU" sz="4000" dirty="0" smtClean="0">
                <a:latin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</a:rPr>
            </a:br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33" t="14430" r="5000" b="8136"/>
          <a:stretch>
            <a:fillRect/>
          </a:stretch>
        </p:blipFill>
        <p:spPr bwMode="auto">
          <a:xfrm>
            <a:off x="2000232" y="1584601"/>
            <a:ext cx="5143536" cy="327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14348" y="5214950"/>
            <a:ext cx="78581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разрезании металла квадратного сечения или полосы в начале операции ножовку наклоняют вперед, а затем режут при горизонтальном положении инструмента. Полосу целесообразно резать по узкой стороне.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Силовые ножницы</a:t>
            </a:r>
            <a:r>
              <a:rPr lang="ru-RU" sz="4000" dirty="0" smtClean="0">
                <a:latin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</a:rPr>
            </a:br>
            <a:endParaRPr lang="ru-R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4324"/>
          <a:stretch>
            <a:fillRect/>
          </a:stretch>
        </p:blipFill>
        <p:spPr bwMode="auto">
          <a:xfrm>
            <a:off x="1714480" y="1428736"/>
            <a:ext cx="5929339" cy="381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28596" y="5612801"/>
            <a:ext cx="83582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Силовые ножницы применяют в том случае, когда необходимо разрезать металл толщиной 1,5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2,5 мм.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Рычажные ножницы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333" t="3230" r="8333"/>
          <a:stretch>
            <a:fillRect/>
          </a:stretch>
        </p:blipFill>
        <p:spPr bwMode="auto">
          <a:xfrm>
            <a:off x="2285984" y="1285860"/>
            <a:ext cx="4828679" cy="42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85786" y="5684238"/>
            <a:ext cx="7786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помощью рычажных ножниц можно разрезать листовой металл толщиной до 4 мм и мягкий металл толщиной до 6 мм.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Ручные ножницы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000" t="16543" r="5000" b="14669"/>
          <a:stretch>
            <a:fillRect/>
          </a:stretch>
        </p:blipFill>
        <p:spPr bwMode="auto">
          <a:xfrm>
            <a:off x="1857356" y="1333485"/>
            <a:ext cx="5715040" cy="347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85720" y="4789568"/>
            <a:ext cx="864399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Ручные ножницы используют при разрезании металла толщиной 0,5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1,5 мм.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Лезвия ножниц при этом следует разводить примерно на три четверти их длины, а лист металла нужно располагать перпендикулярно к плоскости режущих кромок ножниц. При сжатии ручек ножниц лезвия до конца сводить не следует, так как это приводит к разрыву металла в конце разреза.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Виды ручных ножниц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1405" b="62998"/>
          <a:stretch>
            <a:fillRect/>
          </a:stretch>
        </p:blipFill>
        <p:spPr bwMode="auto">
          <a:xfrm>
            <a:off x="1214414" y="1571612"/>
            <a:ext cx="7076136" cy="137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3929066"/>
            <a:ext cx="871543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Левые ручные ножницы.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 левых ножниц верхнее лезвие (по отношению к нижнему) находится слева.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Левыми ножницами пользуются при вырезании криволинейных деталей, при этом резать нужно по направлению хода часовой стрелки, располагая ножницы так, чтобы они не закрывали лезвием линии разметки.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Виды ручных ножниц</a:t>
            </a:r>
            <a:endParaRPr lang="ru-RU" sz="3600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4682" b="29721"/>
          <a:stretch>
            <a:fillRect/>
          </a:stretch>
        </p:blipFill>
        <p:spPr bwMode="auto">
          <a:xfrm>
            <a:off x="214282" y="1428736"/>
            <a:ext cx="8501122" cy="165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3857628"/>
            <a:ext cx="83582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Правые ручные ножницы.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Получили наибольшее распространение, так как линии разметки при работе ими хорошо видны.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 правых ножниц верхнее лезвие (по отношению к нижнему) находится справа.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Вырезание криволинейных деталей правыми ножницами ведут в направлении против хода часовой стрелки.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Виды ручных ножниц</a:t>
            </a:r>
            <a:endParaRPr lang="ru-RU" sz="3600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75398"/>
          <a:stretch>
            <a:fillRect/>
          </a:stretch>
        </p:blipFill>
        <p:spPr bwMode="auto">
          <a:xfrm>
            <a:off x="428596" y="2071678"/>
            <a:ext cx="8267233" cy="154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4429132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Ножницы с криволинейными лезвиями.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Предназначены только для резания листового металла по кривым линиям.</a:t>
            </a:r>
            <a:r>
              <a:rPr lang="ru-RU" sz="2000" dirty="0" smtClean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 нового материала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9292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Контрольные вопросы:</a:t>
            </a:r>
          </a:p>
          <a:p>
            <a:pPr lvl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Дайте определение слесарной операции «резка металла»?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Для каких целей используют ножовку по металлу?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Перечислите виды ножниц, применяемых при резке металла? 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215238" cy="7858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 нового материала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368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1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Название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Внешний вид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1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1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1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 cstate="print"/>
          <a:srcRect l="10000" t="16543" r="5000" b="14669"/>
          <a:stretch>
            <a:fillRect/>
          </a:stretch>
        </p:blipFill>
        <p:spPr bwMode="auto">
          <a:xfrm>
            <a:off x="3643306" y="3286124"/>
            <a:ext cx="15001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3" cstate="print"/>
          <a:srcRect t="14324"/>
          <a:stretch>
            <a:fillRect/>
          </a:stretch>
        </p:blipFill>
        <p:spPr bwMode="auto">
          <a:xfrm>
            <a:off x="3643306" y="4143380"/>
            <a:ext cx="1571636" cy="7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/>
          <p:nvPr/>
        </p:nvPicPr>
        <p:blipFill>
          <a:blip r:embed="rId4" cstate="print"/>
          <a:srcRect l="8333" t="3230" r="8333"/>
          <a:stretch>
            <a:fillRect/>
          </a:stretch>
        </p:blipFill>
        <p:spPr bwMode="auto">
          <a:xfrm>
            <a:off x="3643306" y="5072074"/>
            <a:ext cx="15716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000364" y="1357298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Заполнить таблицу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 по профессии 150709.02 «Сварщик (электросварочные и газосварочные работы)»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Рабочая программа ПМ.01 Подготовительно-сварочные работы по профессии 150709.02 «Сварщик (электросварочные и газосварочные работы)»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Герасименко А.И. учебное пособие: 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Электрогазосварщик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«Феникс», 2013. - 409 с.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Маслов В.И. Сварочные работы (учебник), М.,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ACADEMIA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2007. – 240 с.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Покровский Б.С. и др. Слесарное дело (учебное пособие). – М.,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ACADEMIA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2002.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Чебан В.А. Сварочные работы, Феникс, 2008. - 412 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85728"/>
            <a:ext cx="4071966" cy="77472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Дидактические, образовательные: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усвоить термины: резка металла, ручная ножовка по металлу, ручные ножницы, силовые ножницы, рычажные ножницы, рабочая поза при резке металла ножовкой;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ознакомление обучающихся с видами инструмента, применяемого при механической резке металла;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создать у обучающихся прочную ориентировочную основу трудовых действий при выполнении слесарной операции «резка металла»;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создание положительной мотивации для дальнейшего обучения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endParaRPr lang="ru-RU" sz="5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385765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Развивающие: </a:t>
            </a:r>
            <a:endParaRPr lang="ru-RU" sz="4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развитие навыков сравнительного и логического мышления;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формирование умения применять полученные знания в различных производственных ситуациях;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развитие умений учащихся работать с учебником, схемами, презентацией учебного материала </a:t>
            </a:r>
          </a:p>
          <a:p>
            <a:pPr algn="ctr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85728"/>
            <a:ext cx="4000528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Воспитательные: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формирование способности к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самовыражению;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развитие чувства самостоятельности;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развитие навыков самоконтроля;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быстрая адаптация личности к реальным условиям жизни.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Объяснение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Резка металла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операция по разделению металлических заготовок на части.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зависимости от формы и размеров заготовок резку проводят ручной ножовкой, ручными, силовыми или рычажными ножницами.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Ручная ножовка</a:t>
            </a:r>
            <a:endParaRPr lang="ru-RU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167" t="2690" b="30881"/>
          <a:stretch>
            <a:fillRect/>
          </a:stretch>
        </p:blipFill>
        <p:spPr bwMode="auto">
          <a:xfrm>
            <a:off x="1428728" y="2214554"/>
            <a:ext cx="6311889" cy="283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1000108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Ручная ножовка по металлу служит для резки толстых листов полосового или профильного металла,  а также для вырезания заготовок по контуру.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28638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Устройство ручной ножовки: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– хвостовик с ручкой; 2 – рама (станок); 3 – неподвижная головка; 4 – ножовочное полотно; 5 – гайка-вороток; 6 – подвижная головка; 7 – приспособление для удлинения рамки.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25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Рабочая поза при резке металла ножовкой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839" t="41250" r="61607"/>
          <a:stretch>
            <a:fillRect/>
          </a:stretch>
        </p:blipFill>
        <p:spPr bwMode="auto">
          <a:xfrm>
            <a:off x="571472" y="1000108"/>
            <a:ext cx="320106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63750" t="37500"/>
          <a:stretch>
            <a:fillRect/>
          </a:stretch>
        </p:blipFill>
        <p:spPr bwMode="auto">
          <a:xfrm>
            <a:off x="500034" y="3857628"/>
            <a:ext cx="3214710" cy="277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00496" y="1087189"/>
            <a:ext cx="48577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Рабочая поза при резке металла: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а) установить высоту тисков по росту: правая рука с ножовкой, установленная на губке тисков (в исходное положение), согнутая в локте должна образовывать прямой угол (90°) между плечом и локтевой частью руки;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встать перед тисками свободно и устойчиво, вполоборота по отношению к губкам тисков или к оси разрезаемого предмета;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корпус развернуть влево от тисков под углом 45°;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левую ногу несколько выставить вперёд, примерно по линии разрезаемого предмета и на неё опирать корпус.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Движения ножовкой нужно производить плавные, без рывков; частота движений – 30-60 двойных ходов (от себя - на себя) в минуту; при этом должно работать не менее 2/3 длины полотна.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Положение рук (хватка) при резке металла ножовкой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6104" r="59375"/>
          <a:stretch>
            <a:fillRect/>
          </a:stretch>
        </p:blipFill>
        <p:spPr bwMode="auto">
          <a:xfrm>
            <a:off x="714348" y="1500174"/>
            <a:ext cx="3714776" cy="246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64063" t="46104"/>
          <a:stretch>
            <a:fillRect/>
          </a:stretch>
        </p:blipFill>
        <p:spPr bwMode="auto">
          <a:xfrm>
            <a:off x="5143504" y="1428736"/>
            <a:ext cx="333441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57158" y="4000504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рук (хватка) при резке металла: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а) рукоятку ножовки захватывают пальцами правой руки (большой палец накладывают сверху, остальные пальцы поддерживают рукоятку снизу), конец ручки упирается в ладонь. Не следует вытягивать указательный палец вдоль ручки и глубоко захватывать рукоятку, так как конец её будет выходить из кисти, что может привести при работе к травме руки;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б) левой рукой держать рамку ножовки, как показано на рисунке. Четырьмя пальцами обхватить подвижную головку и натяжной болт, а не одну только рамку; если делать иначе, будет трудно устранить покачивание ножовки во время работы.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Разделка круглых заготовок</a:t>
            </a:r>
            <a:r>
              <a:rPr lang="ru-RU" sz="4000" dirty="0" smtClean="0">
                <a:latin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</a:rPr>
            </a:b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580" b="16986"/>
          <a:stretch>
            <a:fillRect/>
          </a:stretch>
        </p:blipFill>
        <p:spPr bwMode="auto">
          <a:xfrm>
            <a:off x="1857356" y="1214422"/>
            <a:ext cx="5715004" cy="333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42910" y="4643446"/>
            <a:ext cx="792961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Круглые заготовки при разрезке предварительно размечают, зажимают в тиски и для лучшего направления ножовочного полотна по разметочной риске делают напильником неглубокую канавку. На неразмеченной заготовке у места реза ставят большой палец левой руки, к его ногтю плотно приставляют ножовочное полотно, а правой рукой перемещают ножовку.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675</Words>
  <Application>Microsoft Office PowerPoint</Application>
  <PresentationFormat>Экран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Федеральное казенное образовательное учреждение  начального профессионального образования ФСИН России Профессиональное училище № 79  филиал - 7</vt:lpstr>
      <vt:lpstr>Цели урока:</vt:lpstr>
      <vt:lpstr>Цели урока:</vt:lpstr>
      <vt:lpstr>Цели урока:</vt:lpstr>
      <vt:lpstr>Объяснение нового материала</vt:lpstr>
      <vt:lpstr>Ручная ножовка</vt:lpstr>
      <vt:lpstr> Рабочая поза при резке металла ножовкой </vt:lpstr>
      <vt:lpstr> Положение рук (хватка) при резке металла ножовкой  </vt:lpstr>
      <vt:lpstr> Разделка круглых заготовок </vt:lpstr>
      <vt:lpstr> Разделка металла квадратного сечения и полос </vt:lpstr>
      <vt:lpstr> Силовые ножницы </vt:lpstr>
      <vt:lpstr> Рычажные ножницы </vt:lpstr>
      <vt:lpstr> Ручные ножницы </vt:lpstr>
      <vt:lpstr> Виды ручных ножниц </vt:lpstr>
      <vt:lpstr>Виды ручных ножниц</vt:lpstr>
      <vt:lpstr>Виды ручных ножниц</vt:lpstr>
      <vt:lpstr>Закрепление нового материала</vt:lpstr>
      <vt:lpstr>Закрепление нового материала</vt:lpstr>
      <vt:lpstr>Используемая литература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казенное образовательное учреждение  начального профессионального образования ФСИН России Профессиональное училище № 79  филиал - 7</dc:title>
  <cp:lastModifiedBy>Admin</cp:lastModifiedBy>
  <cp:revision>41</cp:revision>
  <dcterms:modified xsi:type="dcterms:W3CDTF">2013-10-20T10:55:28Z</dcterms:modified>
</cp:coreProperties>
</file>