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83" r:id="rId4"/>
    <p:sldId id="281" r:id="rId5"/>
    <p:sldId id="282" r:id="rId6"/>
    <p:sldId id="284" r:id="rId7"/>
    <p:sldId id="286" r:id="rId8"/>
    <p:sldId id="287" r:id="rId9"/>
    <p:sldId id="291" r:id="rId10"/>
    <p:sldId id="290" r:id="rId11"/>
    <p:sldId id="28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7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oepodgotovka.ucoz.ru/_si/0/296952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oepodgotovka.ucoz.ru/_si/0/802089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oepodgotovka.ucoz.ru/_si/0/609563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oepodgotovka.ucoz.ru/_si/0/813728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oepodgotovka.ucoz.ru/_si/0/4430594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oepodgotovka.ucoz.ru/_si/0/593564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oepodgotovka.ucoz.ru/_si/0/4185526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epodgotovka.ucoz.ru/_si/0/480386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oepodgotovka.ucoz.ru/_si/0/7882148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oepodgotovka.ucoz.ru/_si/0/9942711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oepodgotovka.ucoz.ru/_si/0/550660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oepodgotovka.ucoz.ru/_si/0/8218992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oepodgotovka.ucoz.ru/_si/0/078800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1071546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Учитель ОБЖ МОУ «</a:t>
            </a:r>
            <a:r>
              <a:rPr lang="ru-RU" sz="2000" dirty="0" err="1" smtClean="0">
                <a:solidFill>
                  <a:schemeClr val="bg1"/>
                </a:solidFill>
              </a:rPr>
              <a:t>Осташевская</a:t>
            </a:r>
            <a:r>
              <a:rPr lang="ru-RU" sz="2000" dirty="0" smtClean="0">
                <a:solidFill>
                  <a:schemeClr val="bg1"/>
                </a:solidFill>
              </a:rPr>
              <a:t> СОШ»: Проскурников А.С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228601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Тема мастер-класса: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неполная разборка и сборка автоматов Калашникова.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498496" cy="38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Магазин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Пенал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Шомпол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Крышка ствольной коробки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Возвратный механизм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Затворная рама с газовым поршнем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Затвор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Газовая трубка со ствольной накладкой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Цевье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Ствол со ствольной коробкой, прицельным приспособлением и прикладом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Ударно-спусковой механизм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Основные части и механизмы автомата Калашникова.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Основано на использовании энергии пороховых газов, отводимых из канала ствола к газовому поршню затворной рамы.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Действие автомата Калашникова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3933"/>
            <a:ext cx="9144000" cy="38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835824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Разборка автомата может быть неполная и полная.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Излишне частая разборка автомата вредна,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как ускоряет изнашивание частей и механизмов.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28" y="1278470"/>
            <a:ext cx="6427686" cy="415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При разборке и сбо</a:t>
            </a:r>
            <a:r>
              <a:rPr lang="ru-RU" b="1" dirty="0" smtClean="0">
                <a:solidFill>
                  <a:srgbClr val="FF0000"/>
                </a:solidFill>
              </a:rPr>
              <a:t>рке автомата необход</a:t>
            </a:r>
            <a:r>
              <a:rPr lang="ru-RU" b="1" dirty="0" smtClean="0">
                <a:solidFill>
                  <a:srgbClr val="C00000"/>
                </a:solidFill>
              </a:rPr>
              <a:t>имо соблю</a:t>
            </a:r>
            <a:r>
              <a:rPr lang="ru-RU" b="1" dirty="0" smtClean="0">
                <a:solidFill>
                  <a:srgbClr val="FF0000"/>
                </a:solidFill>
              </a:rPr>
              <a:t>дать следующие правила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1.</a:t>
            </a:r>
            <a:r>
              <a:rPr lang="ru-RU" dirty="0" smtClean="0">
                <a:solidFill>
                  <a:schemeClr val="bg1"/>
                </a:solidFill>
              </a:rPr>
              <a:t> Разборку </a:t>
            </a:r>
            <a:r>
              <a:rPr lang="ru-RU" dirty="0" smtClean="0"/>
              <a:t>и сборку производить н</a:t>
            </a:r>
            <a:r>
              <a:rPr lang="ru-RU" dirty="0" smtClean="0">
                <a:solidFill>
                  <a:schemeClr val="bg1"/>
                </a:solidFill>
              </a:rPr>
              <a:t>а столе или ска</a:t>
            </a:r>
            <a:r>
              <a:rPr lang="ru-RU" dirty="0" smtClean="0"/>
              <a:t>мейке, а в поле - на чистой подс</a:t>
            </a:r>
            <a:r>
              <a:rPr lang="ru-RU" dirty="0" smtClean="0">
                <a:solidFill>
                  <a:schemeClr val="bg1"/>
                </a:solidFill>
              </a:rPr>
              <a:t>тилке;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Части и механизмы класть в </a:t>
            </a:r>
            <a:r>
              <a:rPr lang="ru-RU" dirty="0" smtClean="0">
                <a:solidFill>
                  <a:schemeClr val="bg1"/>
                </a:solidFill>
              </a:rPr>
              <a:t>порядке разборки, об</a:t>
            </a:r>
            <a:r>
              <a:rPr lang="ru-RU" dirty="0" smtClean="0"/>
              <a:t>ращаться с ними осторо</a:t>
            </a:r>
            <a:r>
              <a:rPr lang="ru-RU" dirty="0" smtClean="0">
                <a:solidFill>
                  <a:schemeClr val="bg1"/>
                </a:solidFill>
              </a:rPr>
              <a:t>жно, не допускать излишних </a:t>
            </a:r>
            <a:r>
              <a:rPr lang="ru-RU" dirty="0" smtClean="0"/>
              <a:t>усилий </a:t>
            </a:r>
            <a:r>
              <a:rPr lang="ru-RU" dirty="0" smtClean="0">
                <a:solidFill>
                  <a:schemeClr val="bg1"/>
                </a:solidFill>
              </a:rPr>
              <a:t>и резких ударов;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 П</a:t>
            </a:r>
            <a:r>
              <a:rPr lang="ru-RU" dirty="0" smtClean="0"/>
              <a:t>ри с</a:t>
            </a:r>
            <a:r>
              <a:rPr lang="ru-RU" dirty="0" smtClean="0">
                <a:solidFill>
                  <a:schemeClr val="bg1"/>
                </a:solidFill>
              </a:rPr>
              <a:t>бор</a:t>
            </a:r>
            <a:r>
              <a:rPr lang="ru-RU" dirty="0" smtClean="0"/>
              <a:t>ке обра</a:t>
            </a:r>
            <a:r>
              <a:rPr lang="ru-RU" dirty="0" smtClean="0">
                <a:solidFill>
                  <a:schemeClr val="bg1"/>
                </a:solidFill>
              </a:rPr>
              <a:t>щать внимание на нумерацию часте</a:t>
            </a:r>
            <a:r>
              <a:rPr lang="ru-RU" dirty="0" smtClean="0"/>
              <a:t>й, </a:t>
            </a:r>
            <a:r>
              <a:rPr lang="ru-RU" dirty="0" smtClean="0">
                <a:solidFill>
                  <a:schemeClr val="bg1"/>
                </a:solidFill>
              </a:rPr>
              <a:t>чтоб</a:t>
            </a:r>
            <a:r>
              <a:rPr lang="ru-RU" dirty="0" smtClean="0"/>
              <a:t>ы не пер</a:t>
            </a:r>
            <a:r>
              <a:rPr lang="ru-RU" dirty="0" smtClean="0">
                <a:solidFill>
                  <a:schemeClr val="bg1"/>
                </a:solidFill>
              </a:rPr>
              <a:t>епутать их с частями других </a:t>
            </a:r>
            <a:r>
              <a:rPr lang="ru-RU" dirty="0" smtClean="0"/>
              <a:t>ав</a:t>
            </a:r>
            <a:r>
              <a:rPr lang="ru-RU" dirty="0" smtClean="0">
                <a:solidFill>
                  <a:schemeClr val="bg1"/>
                </a:solidFill>
              </a:rPr>
              <a:t>томатов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296952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02089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609563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13728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430594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93564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Изучить назначение, боевые свойства и устройство автомата Калашникова.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Выработать умение правильно разбирать и собирать автомат Калашникова.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мастер-класса: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18552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80386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7882148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994271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506600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21899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078800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0" y="-1"/>
            <a:ext cx="9087190" cy="68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Сборка автомата после неполной разборки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производится в обратной последовательности </a:t>
            </a:r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b="1" dirty="0" smtClean="0"/>
              <a:t>после присоединения крышки ствольной коробки спустить курок с боевого взвода и поставить автомат на предохранитель</a:t>
            </a:r>
            <a:r>
              <a:rPr lang="ru-RU" dirty="0" smtClean="0"/>
              <a:t>).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Разборка и сборка автоматов Калашникова различных модификаций принципиально не отличается </a:t>
            </a:r>
          </a:p>
          <a:p>
            <a:pPr algn="ctr">
              <a:buNone/>
            </a:pPr>
            <a:r>
              <a:rPr lang="ru-RU" b="1" dirty="0" smtClean="0"/>
              <a:t>(за исключением </a:t>
            </a:r>
            <a:r>
              <a:rPr lang="ru-RU" b="1" dirty="0" smtClean="0">
                <a:solidFill>
                  <a:schemeClr val="bg1"/>
                </a:solidFill>
              </a:rPr>
              <a:t>АК-107/10</a:t>
            </a:r>
            <a:r>
              <a:rPr lang="ru-RU" b="1" dirty="0" smtClean="0"/>
              <a:t>8). В модификациях с дульным</a:t>
            </a:r>
            <a:r>
              <a:rPr lang="ru-RU" b="1" dirty="0" smtClean="0">
                <a:solidFill>
                  <a:schemeClr val="bg1"/>
                </a:solidFill>
              </a:rPr>
              <a:t> тормозом-к</a:t>
            </a:r>
            <a:r>
              <a:rPr lang="ru-RU" b="1" dirty="0" smtClean="0"/>
              <a:t>омпенсатором (</a:t>
            </a:r>
            <a:r>
              <a:rPr lang="ru-RU" b="1" dirty="0" err="1" smtClean="0"/>
              <a:t>пламегасите</a:t>
            </a:r>
            <a:r>
              <a:rPr lang="ru-RU" b="1" dirty="0" err="1" smtClean="0">
                <a:solidFill>
                  <a:schemeClr val="bg1"/>
                </a:solidFill>
              </a:rPr>
              <a:t>лем-догарате</a:t>
            </a:r>
            <a:r>
              <a:rPr lang="ru-RU" b="1" dirty="0" err="1" smtClean="0"/>
              <a:t>лем</a:t>
            </a:r>
            <a:r>
              <a:rPr lang="ru-RU" b="1" dirty="0" smtClean="0"/>
              <a:t>), он отделяется пос</a:t>
            </a:r>
            <a:r>
              <a:rPr lang="ru-RU" b="1" dirty="0" smtClean="0">
                <a:solidFill>
                  <a:schemeClr val="bg1"/>
                </a:solidFill>
              </a:rPr>
              <a:t>ле отделен</a:t>
            </a:r>
            <a:r>
              <a:rPr lang="ru-RU" b="1" dirty="0" smtClean="0"/>
              <a:t>ия шомпола.</a:t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Нормативы по неполной разборке, сборке АК-74.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Неполная разборка: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13сек. - отлично;</a:t>
            </a:r>
          </a:p>
          <a:p>
            <a:pPr algn="ctr"/>
            <a:r>
              <a:rPr lang="ru-RU" dirty="0" smtClean="0"/>
              <a:t>14сек. - хорошо;</a:t>
            </a:r>
          </a:p>
          <a:p>
            <a:pPr algn="ctr"/>
            <a:r>
              <a:rPr lang="ru-RU" dirty="0" smtClean="0"/>
              <a:t>17сек. - удовлетворительно.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Сборка после неполной разборки: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23сек. - отлично;</a:t>
            </a:r>
          </a:p>
          <a:p>
            <a:pPr algn="ctr"/>
            <a:r>
              <a:rPr lang="ru-RU" dirty="0" smtClean="0"/>
              <a:t>25сек. - хорошо;</a:t>
            </a:r>
          </a:p>
          <a:p>
            <a:pPr algn="ctr"/>
            <a:r>
              <a:rPr lang="ru-RU" dirty="0" smtClean="0"/>
              <a:t>30сек. - удовлетворительно.</a:t>
            </a:r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578645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КАЛАШНИКОВ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Михаил Тимофеевич –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российский конструктор,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доктор технических наук (1971), дважды Герой Социалистического Труда (1958, 1976).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Создал автоматы АК и АКМ, пулеметы РПК, ПК, ПКТ и др. Удостоен  Ленинской премии (1964) и  Государственной премии СССР (1949).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Сейчас уже - генерал-лейтенант.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kalash.ucoz.ru/_si/0/712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Нормативы считаются выполненными, если соблюдены условия их выполнения и не допущено нарушений требований Курса стрельб.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Оценка снижается на один бал, если: </a:t>
            </a:r>
          </a:p>
          <a:p>
            <a:pPr algn="ctr"/>
            <a:r>
              <a:rPr lang="ru-RU" dirty="0" smtClean="0"/>
              <a:t>обучаемым  нарушена последовательность разборки и сборки оружия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норматива оценивается на «неудовлетворительно» - если при отработке норматива обучаемым допущена хотя бы одна ошибка, которая может привести к травме или поломке оружия.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2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внимание!!! )))))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Родился Михаил Тимофеевич Калашников 10 ноября 1919 года в селе Курья Алтайского края, в многодетной крестьянской семье.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 годы коллективизации крестьянских хозяйств семья Калашниковых в числе других была раскулачена и выселена из Курьи (1930 год).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 1938 году был призван в армию.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  период службы Калашников проявил себя как изобретатель.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С начала Великой Отечественной  войны участвовал в  боях с фашистскими захватчиками.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октябре 1941 года в боях под Брянском был тяжело ранен и контужен.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 госпитале он задумался над созданием нового стрелкового оружия. И вскоре создал свой первый образец пистолета-автомата.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К созданию знаменитого автомата он приступил в 1943 году.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Лишь через 4 года автомат Калашникова одержал победу  в труднейших конкурсных испытаниях и после доработки в 1949 году поступил на вооружение.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Ст. сержанту  М.Т.Калашникову была присуждена Сталинская премия.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На базе АК-47 разработан целый ряд унифицированных образцов стрелкового оружия (АКМ, АК-74, РПК, РПК-74, ПК и т.д.)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Сегодня в России производятся автоматы и пулеметы Калашникова 3 поколения (АК-74 и его версии – АК-101, АК-102 под натовский патрон, АК-103 и АК-104 под патрон 7,62, АК-105 и т.д.)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Автомат Калашникова АК-107 / АК-108 (со сбалансированной автоматикой) самые последние модификации. Разработаны недавно.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Сбалансированная автоматика позволяет улучшить кучность при огне очередями в 1.5 – 2 раза по сравнению с автоматами АК-74М. В то же время, конструкция оружия усложняется лишь незначительно.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Семейство автомата Калашникова.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E:\калаш\vlajka_mozambik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751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Из-за своей простоты, хороших боевых качеств и надеж</a:t>
            </a:r>
            <a:r>
              <a:rPr lang="ru-RU" dirty="0" smtClean="0">
                <a:solidFill>
                  <a:schemeClr val="bg1"/>
                </a:solidFill>
              </a:rPr>
              <a:t>ности автомат Калашникова пользуется   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огромной популярностью в мире. По самым скромным подсчетам в мире насчитывается 100 миллионов штук автоматов Калашникова.</a:t>
            </a:r>
          </a:p>
          <a:p>
            <a:pPr algn="r"/>
            <a:r>
              <a:rPr lang="ru-RU" dirty="0" smtClean="0"/>
              <a:t>        </a:t>
            </a:r>
          </a:p>
          <a:p>
            <a:pPr algn="r"/>
            <a:r>
              <a:rPr lang="ru-RU" dirty="0" smtClean="0"/>
              <a:t>Авторитет  автомата Калашникова настолько </a:t>
            </a:r>
            <a:r>
              <a:rPr lang="ru-RU" dirty="0" smtClean="0">
                <a:solidFill>
                  <a:schemeClr val="bg1"/>
                </a:solidFill>
              </a:rPr>
              <a:t>высок, что страны Буркина-Фасо, Мозамбик, </a:t>
            </a:r>
            <a:r>
              <a:rPr lang="ru-RU" dirty="0" smtClean="0">
                <a:solidFill>
                  <a:srgbClr val="C00000"/>
                </a:solidFill>
              </a:rPr>
              <a:t>Зимбабве и Восточный Тимор помещали в композицию своих гербов его изображение.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E:\калаш\5-popup-lo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04" y="0"/>
            <a:ext cx="5145296" cy="47863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E:\калаш\%D0%B3%D0%B5%D1%80%D0%B1-%D0%9C%D0%BE%D0%B7%D0%B0%D0%BC%D0%B1%D0%B8%D0%BA%D0%B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90" y="214290"/>
            <a:ext cx="4219833" cy="4320648"/>
          </a:xfrm>
          <a:prstGeom prst="rect">
            <a:avLst/>
          </a:prstGeom>
          <a:noFill/>
        </p:spPr>
      </p:pic>
      <p:pic>
        <p:nvPicPr>
          <p:cNvPr id="43012" name="Picture 4" descr="E:\калаш\Coat-of-Arm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13510"/>
            <a:ext cx="3286148" cy="404449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Калибр, мм                                                                         5,45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Масса без штыка и патронов, кг                                     3,63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Длинна без штыка, мм                                                     940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Начальная скорость пули, м/с                                        900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Темп стрельбы, </a:t>
            </a:r>
            <a:r>
              <a:rPr lang="ru-RU" dirty="0" err="1" smtClean="0">
                <a:solidFill>
                  <a:srgbClr val="C00000"/>
                </a:solidFill>
              </a:rPr>
              <a:t>выс</a:t>
            </a:r>
            <a:r>
              <a:rPr lang="ru-RU" dirty="0" smtClean="0">
                <a:solidFill>
                  <a:srgbClr val="C00000"/>
                </a:solidFill>
              </a:rPr>
              <a:t>/мин                                                  600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Боевая скорострельность одиночными, </a:t>
            </a:r>
            <a:r>
              <a:rPr lang="ru-RU" dirty="0" err="1" smtClean="0">
                <a:solidFill>
                  <a:srgbClr val="C00000"/>
                </a:solidFill>
              </a:rPr>
              <a:t>выс</a:t>
            </a:r>
            <a:r>
              <a:rPr lang="ru-RU" dirty="0" smtClean="0">
                <a:solidFill>
                  <a:srgbClr val="C00000"/>
                </a:solidFill>
              </a:rPr>
              <a:t>/мин       40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Боевая скорострельность очередями, </a:t>
            </a:r>
            <a:r>
              <a:rPr lang="ru-RU" dirty="0" err="1" smtClean="0">
                <a:solidFill>
                  <a:srgbClr val="C00000"/>
                </a:solidFill>
              </a:rPr>
              <a:t>выс</a:t>
            </a:r>
            <a:r>
              <a:rPr lang="ru-RU" dirty="0" smtClean="0">
                <a:solidFill>
                  <a:srgbClr val="C00000"/>
                </a:solidFill>
              </a:rPr>
              <a:t>/мин           100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Емкость магазина, патронов                                            30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Прицельная дальность, м                                                 800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Тип патронов                                                                5,45х39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характеристики АК-74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655</Words>
  <Application>Microsoft Office PowerPoint</Application>
  <PresentationFormat>Экран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Тема мастер-класса:  неполная разборка и сборка автоматов Калашникова. </vt:lpstr>
      <vt:lpstr>Цель мастер-класса:</vt:lpstr>
      <vt:lpstr>КАЛАШНИКОВ  Михаил Тимофеевич –  российский конструктор,  доктор технических наук (1971), дважды Герой Социалистического Труда (1958, 1976).  Создал автоматы АК и АКМ, пулеметы РПК, ПК, ПКТ и др. Удостоен  Ленинской премии (1964) и  Государственной премии СССР (1949).  Сейчас уже - генерал-лейтенант. </vt:lpstr>
      <vt:lpstr>Слайд 4</vt:lpstr>
      <vt:lpstr>Слайд 5</vt:lpstr>
      <vt:lpstr>Семейство автомата Калашникова.</vt:lpstr>
      <vt:lpstr>Слайд 7</vt:lpstr>
      <vt:lpstr>Слайд 8</vt:lpstr>
      <vt:lpstr>Основные характеристики АК-74</vt:lpstr>
      <vt:lpstr>Основные части и механизмы автомата Калашникова.</vt:lpstr>
      <vt:lpstr>Действие автомата Калашникова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внимание!!! )))))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Неполная разборка и сборка автоматов Калашникова. </dc:title>
  <cp:lastModifiedBy>Света</cp:lastModifiedBy>
  <cp:revision>25</cp:revision>
  <dcterms:modified xsi:type="dcterms:W3CDTF">2012-10-31T14:53:19Z</dcterms:modified>
</cp:coreProperties>
</file>