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10AF25-3876-4051-A9F6-0AE2DEDF3A2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DE037B-07E4-4ACD-B073-8AA1965372B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836712"/>
            <a:ext cx="7200800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764704"/>
            <a:ext cx="6768752" cy="5112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1-chechnya-den-konstitucz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708660"/>
            <a:ext cx="9036496" cy="544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32656"/>
            <a:ext cx="8640960" cy="6048672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04664"/>
            <a:ext cx="7272808" cy="5904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7272808" cy="5472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4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8424936" cy="612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to-skryvaetsya-pod-vershinoj-ajsberga-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4664"/>
            <a:ext cx="8964488" cy="5904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onstituci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6788472" cy="4641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496944" cy="612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628801"/>
            <a:ext cx="3960440" cy="4248472"/>
          </a:xfrm>
        </p:spPr>
      </p:pic>
      <p:pic>
        <p:nvPicPr>
          <p:cNvPr id="6" name="Содержимое 5" descr="images (5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11960" y="980728"/>
            <a:ext cx="4824536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Megasoftware GrouP™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5</cp:revision>
  <dcterms:created xsi:type="dcterms:W3CDTF">2013-01-30T16:50:28Z</dcterms:created>
  <dcterms:modified xsi:type="dcterms:W3CDTF">2013-01-30T17:34:16Z</dcterms:modified>
</cp:coreProperties>
</file>