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78" r:id="rId9"/>
    <p:sldId id="279" r:id="rId10"/>
    <p:sldId id="280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39F2-B88B-4C2B-9D50-0FDDC3B0DF4E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372A-3CD5-4A05-9701-C7EA6660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«МЕТЕЛЬ»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музыкальные иллюстрации к повести А.С. Пушкина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Наталья\Desktop\уроки\к урокам\6 класс\b7410b94a30108b9a4b9a84fc80f3d9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785926"/>
            <a:ext cx="6500858" cy="4817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аталья\Desktop\уроки\к урокам\6 класс\59497353_reprodukciyakartinyiglazunovarusskijroma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357166"/>
            <a:ext cx="4786346" cy="631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Тройка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Наталья\Desktop\уроки\к урокам\6 класс\2b466eb8fc1c21ac3e390b8168b136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142984"/>
            <a:ext cx="7549993" cy="550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талья\Desktop\уроки\к урокам\6 класс\9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5925221" cy="4191010"/>
          </a:xfrm>
          <a:prstGeom prst="rect">
            <a:avLst/>
          </a:prstGeom>
          <a:noFill/>
        </p:spPr>
      </p:pic>
      <p:pic>
        <p:nvPicPr>
          <p:cNvPr id="9219" name="Picture 3" descr="C:\Users\Наталья\Desktop\уроки\к урокам\6 класс\55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786058"/>
            <a:ext cx="5400675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лья\Desktop\уроки\к урокам\6 класс\59496031_040320080752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8429684" cy="6298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талья\Desktop\уроки\к урокам\6 класс\59497111_54990124_1265799408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3961896" cy="5072098"/>
          </a:xfrm>
          <a:prstGeom prst="rect">
            <a:avLst/>
          </a:prstGeom>
          <a:noFill/>
        </p:spPr>
      </p:pic>
      <p:pic>
        <p:nvPicPr>
          <p:cNvPr id="10243" name="Picture 3" descr="C:\Users\Наталья\Desktop\уроки\к урокам\6 класс\294910938013345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143248"/>
            <a:ext cx="4667241" cy="350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Венчание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Наталья\Desktop\уроки\к урокам\6 класс\1266240780_17023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71546"/>
            <a:ext cx="3810000" cy="5238750"/>
          </a:xfrm>
          <a:prstGeom prst="rect">
            <a:avLst/>
          </a:prstGeom>
          <a:noFill/>
        </p:spPr>
      </p:pic>
      <p:pic>
        <p:nvPicPr>
          <p:cNvPr id="14339" name="Picture 3" descr="C:\Users\Наталья\Desktop\уроки\к урокам\6 класс\Vladimir_Anna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1643050"/>
            <a:ext cx="492343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аталья\Desktop\уроки\к урокам\6 класс\59496526_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466725"/>
            <a:ext cx="3857640" cy="639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Романс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C:\Users\Наталья\Desktop\уроки\к урокам\6 класс\0_495ca_b8971657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928670"/>
            <a:ext cx="4290549" cy="567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аталья\Desktop\уроки\к урокам\6 класс\41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500041"/>
            <a:ext cx="4214842" cy="625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Пастораль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C:\Users\Наталья\Desktop\уроки\к урокам\6 класс\003109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14422"/>
            <a:ext cx="4357686" cy="5072098"/>
          </a:xfrm>
          <a:prstGeom prst="rect">
            <a:avLst/>
          </a:prstGeom>
          <a:noFill/>
        </p:spPr>
      </p:pic>
      <p:pic>
        <p:nvPicPr>
          <p:cNvPr id="18435" name="Picture 3" descr="C:\Users\Наталья\Desktop\уроки\к урокам\6 класс\7194545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142984"/>
            <a:ext cx="357187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уроки\к урокам\6 класс\e8dd6fd10cf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214290"/>
            <a:ext cx="6500858" cy="64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аталья\Desktop\уроки\к урокам\6 класс\martynuk-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357166"/>
            <a:ext cx="7000924" cy="6186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Марш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483" name="Picture 3" descr="C:\Users\Наталья\Desktop\уроки\к урокам\6 класс\Borodino-Battle-Panorama-Museum-Moscow-Sightseeing-in-Moscow-Museums_26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214422"/>
            <a:ext cx="6357982" cy="5220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Наталья\Desktop\уроки\к урокам\6 класс\metelvoenmars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357166"/>
            <a:ext cx="7215238" cy="6258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Наталья\Desktop\уроки\к урокам\6 класс\georgii-sviridov-metel-dirizher-v-fedosev1340574497-4fe78b2104a2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57166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Наталья\Desktop\уроки\к урокам\6 класс\b7410b94a30108b9a4b9a84fc80f3d9f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85728"/>
            <a:ext cx="7643866" cy="6252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Музыка для симфонического оркестра из семи пьес: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 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Вальс 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Весна и осень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Тройка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Пастораль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Военный марш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Венчание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Романс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\Desktop\уроки\к урокам\6 класс\_________G_Sviridov_Waltz_________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5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Вальс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Наталья\Desktop\уроки\к урокам\6 класс\b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214422"/>
            <a:ext cx="664696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уроки\к урокам\6 класс\990893132053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18388" cy="5072098"/>
          </a:xfrm>
          <a:prstGeom prst="rect">
            <a:avLst/>
          </a:prstGeom>
          <a:noFill/>
        </p:spPr>
      </p:pic>
      <p:pic>
        <p:nvPicPr>
          <p:cNvPr id="4100" name="Picture 4" descr="C:\Users\Наталья\Desktop\уроки\к урокам\6 класс\13023790694074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857232"/>
            <a:ext cx="44291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лья\Desktop\уроки\к урокам\6 класс\0b341b3275d06b88e3c6f763e20852a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4500" y="292100"/>
            <a:ext cx="8255000" cy="627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Весна и осень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Наталья\Desktop\уроки\к урокам\6 класс\59497938_4ae8a856daa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4499737" cy="4143404"/>
          </a:xfrm>
          <a:prstGeom prst="rect">
            <a:avLst/>
          </a:prstGeom>
          <a:noFill/>
        </p:spPr>
      </p:pic>
      <p:pic>
        <p:nvPicPr>
          <p:cNvPr id="11267" name="Picture 3" descr="C:\Users\Наталья\Desktop\уроки\к урокам\5 класс\grachi-prileteli-1871-62h49s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714488"/>
            <a:ext cx="361599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аталья\Desktop\уроки\к урокам\6 класс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Экран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«МЕТЕЛЬ» музыкальные иллюстрации к повести А.С. Пушкина</vt:lpstr>
      <vt:lpstr>Слайд 2</vt:lpstr>
      <vt:lpstr>Музыка для симфонического оркестра из семи пьес:   Вальс  Весна и осень Тройка Пастораль Военный марш Венчание Романс     </vt:lpstr>
      <vt:lpstr>Слайд 4</vt:lpstr>
      <vt:lpstr>Вальс</vt:lpstr>
      <vt:lpstr>Слайд 6</vt:lpstr>
      <vt:lpstr>Слайд 7</vt:lpstr>
      <vt:lpstr>Весна и осень</vt:lpstr>
      <vt:lpstr>Слайд 9</vt:lpstr>
      <vt:lpstr>Слайд 10</vt:lpstr>
      <vt:lpstr>Тройка</vt:lpstr>
      <vt:lpstr>Слайд 12</vt:lpstr>
      <vt:lpstr>Слайд 13</vt:lpstr>
      <vt:lpstr>Слайд 14</vt:lpstr>
      <vt:lpstr>Венчание</vt:lpstr>
      <vt:lpstr>Слайд 16</vt:lpstr>
      <vt:lpstr>Романс</vt:lpstr>
      <vt:lpstr>Слайд 18</vt:lpstr>
      <vt:lpstr>Пастораль</vt:lpstr>
      <vt:lpstr>Слайд 20</vt:lpstr>
      <vt:lpstr>Марш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«МЕТЕЛЬ» музыкальные иллюстрации к повести А.С. Пушкина</dc:title>
  <dc:creator>Наталья</dc:creator>
  <cp:lastModifiedBy>Иван</cp:lastModifiedBy>
  <cp:revision>4</cp:revision>
  <dcterms:created xsi:type="dcterms:W3CDTF">2013-03-21T09:07:34Z</dcterms:created>
  <dcterms:modified xsi:type="dcterms:W3CDTF">2014-09-23T06:30:06Z</dcterms:modified>
</cp:coreProperties>
</file>