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colors49.xml" ContentType="application/vnd.openxmlformats-officedocument.drawingml.diagramColors+xml"/>
  <Override PartName="/ppt/diagrams/quickStyle53.xml" ContentType="application/vnd.openxmlformats-officedocument.drawingml.diagramStyle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5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52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data54.xml" ContentType="application/vnd.openxmlformats-officedocument.drawingml.diagramData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diagrams/colors53.xml" ContentType="application/vnd.openxmlformats-officedocument.drawingml.diagramColors+xml"/>
  <Override PartName="/ppt/diagrams/data55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diagrams/data51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Override PartName="/ppt/diagrams/quickStyle48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diagrams/quickStyle55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5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47.xml" ContentType="application/vnd.openxmlformats-officedocument.drawingml.diagramColors+xml"/>
  <Override PartName="/ppt/diagrams/quickStyle51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diagrams/layout51.xml" ContentType="application/vnd.openxmlformats-officedocument.drawingml.diagramLayout+xml"/>
  <Override PartName="/ppt/diagrams/colors54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diagrams/data52.xml" ContentType="application/vnd.openxmlformats-officedocument.drawingml.diagramData+xml"/>
  <Override PartName="/ppt/slides/slide24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quickStyle52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diagrams/layout52.xml" ContentType="application/vnd.openxmlformats-officedocument.drawingml.diagramLayout+xml"/>
  <Override PartName="/ppt/diagrams/colors5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51.xml" ContentType="application/vnd.openxmlformats-officedocument.drawingml.diagramColors+xml"/>
  <Override PartName="/ppt/diagrams/data53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Default Extension="bin" ContentType="application/vnd.openxmlformats-officedocument.oleObject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5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Default Extension="gif" ContentType="image/gif"/>
  <Default Extension="vml" ContentType="application/vnd.openxmlformats-officedocument.vmlDrawing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  <Override PartName="/ppt/diagrams/layout54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93" r:id="rId6"/>
    <p:sldId id="261" r:id="rId7"/>
    <p:sldId id="262" r:id="rId8"/>
    <p:sldId id="263" r:id="rId9"/>
    <p:sldId id="265" r:id="rId10"/>
    <p:sldId id="267" r:id="rId11"/>
    <p:sldId id="286" r:id="rId12"/>
    <p:sldId id="287" r:id="rId13"/>
    <p:sldId id="303" r:id="rId14"/>
    <p:sldId id="304" r:id="rId15"/>
    <p:sldId id="305" r:id="rId16"/>
    <p:sldId id="288" r:id="rId17"/>
    <p:sldId id="307" r:id="rId18"/>
    <p:sldId id="289" r:id="rId19"/>
    <p:sldId id="290" r:id="rId20"/>
    <p:sldId id="308" r:id="rId21"/>
    <p:sldId id="291" r:id="rId22"/>
    <p:sldId id="309" r:id="rId23"/>
    <p:sldId id="292" r:id="rId24"/>
    <p:sldId id="282" r:id="rId25"/>
    <p:sldId id="310" r:id="rId26"/>
    <p:sldId id="283" r:id="rId27"/>
    <p:sldId id="311" r:id="rId28"/>
    <p:sldId id="296" r:id="rId29"/>
    <p:sldId id="297" r:id="rId30"/>
    <p:sldId id="300" r:id="rId31"/>
    <p:sldId id="301" r:id="rId32"/>
    <p:sldId id="302" r:id="rId33"/>
    <p:sldId id="30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4E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image" Target="../media/image7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gif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image" Target="../media/image18.gif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image" Target="../media/image27.gif"/></Relationships>
</file>

<file path=ppt/diagrams/_rels/data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image" Target="../media/image30.gif"/></Relationships>
</file>

<file path=ppt/diagrams/_rels/data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image" Target="../media/image33.png"/></Relationships>
</file>

<file path=ppt/diagrams/_rels/data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ata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0.gif"/><Relationship Id="rId1" Type="http://schemas.openxmlformats.org/officeDocument/2006/relationships/image" Target="../media/image36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ata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gif"/></Relationships>
</file>

<file path=ppt/diagrams/_rels/data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D492F9-6924-4EB2-BA54-69128D0212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26E51-C083-40FB-9CF2-2076E5F9A17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1" u="none" dirty="0" smtClean="0">
              <a:effectLst/>
            </a:rPr>
            <a:t>ИЗУЧЕНИЕ НОВОГО МАТЕРИАЛА</a:t>
          </a:r>
          <a:endParaRPr lang="ru-RU" u="none" dirty="0">
            <a:effectLst/>
          </a:endParaRPr>
        </a:p>
      </dgm:t>
    </dgm:pt>
    <dgm:pt modelId="{C68F4801-EBC6-4FAD-8521-10CD4A9E7509}" type="parTrans" cxnId="{7A05CBEF-613E-45C9-80A5-36FDC253330E}">
      <dgm:prSet/>
      <dgm:spPr/>
      <dgm:t>
        <a:bodyPr/>
        <a:lstStyle/>
        <a:p>
          <a:endParaRPr lang="ru-RU"/>
        </a:p>
      </dgm:t>
    </dgm:pt>
    <dgm:pt modelId="{6264B094-FA3E-4F15-AE07-E8D203FE0014}" type="sibTrans" cxnId="{7A05CBEF-613E-45C9-80A5-36FDC253330E}">
      <dgm:prSet/>
      <dgm:spPr/>
      <dgm:t>
        <a:bodyPr/>
        <a:lstStyle/>
        <a:p>
          <a:endParaRPr lang="ru-RU"/>
        </a:p>
      </dgm:t>
    </dgm:pt>
    <dgm:pt modelId="{912EFA16-87F4-43DA-8236-4054E1EDE9DA}" type="pres">
      <dgm:prSet presAssocID="{64D492F9-6924-4EB2-BA54-69128D0212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E8591-C1C1-48F1-9D15-080CC8428449}" type="pres">
      <dgm:prSet presAssocID="{C6826E51-C083-40FB-9CF2-2076E5F9A17F}" presName="node" presStyleLbl="node1" presStyleIdx="0" presStyleCnt="1" custLinFactNeighborX="-49" custLinFactNeighborY="-5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5CBEF-613E-45C9-80A5-36FDC253330E}" srcId="{64D492F9-6924-4EB2-BA54-69128D02123E}" destId="{C6826E51-C083-40FB-9CF2-2076E5F9A17F}" srcOrd="0" destOrd="0" parTransId="{C68F4801-EBC6-4FAD-8521-10CD4A9E7509}" sibTransId="{6264B094-FA3E-4F15-AE07-E8D203FE0014}"/>
    <dgm:cxn modelId="{762515E3-38F0-4914-AEE0-5ED5D5E9E74A}" type="presOf" srcId="{C6826E51-C083-40FB-9CF2-2076E5F9A17F}" destId="{1E4E8591-C1C1-48F1-9D15-080CC8428449}" srcOrd="0" destOrd="0" presId="urn:microsoft.com/office/officeart/2005/8/layout/process1"/>
    <dgm:cxn modelId="{A58A6CD3-9BF1-4536-8AC5-75A73DDFB7D6}" type="presOf" srcId="{64D492F9-6924-4EB2-BA54-69128D02123E}" destId="{912EFA16-87F4-43DA-8236-4054E1EDE9DA}" srcOrd="0" destOrd="0" presId="urn:microsoft.com/office/officeart/2005/8/layout/process1"/>
    <dgm:cxn modelId="{66113747-99E9-4319-9584-E80148D315B8}" type="presParOf" srcId="{912EFA16-87F4-43DA-8236-4054E1EDE9DA}" destId="{1E4E8591-C1C1-48F1-9D15-080CC8428449}" srcOrd="0" destOrd="0" presId="urn:microsoft.com/office/officeart/2005/8/layout/process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3D0C77-A224-4DC0-8432-BF27C59A5C5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D43E57-DEA3-44AB-9FF0-7C13ED8CDBBC}" type="pres">
      <dgm:prSet presAssocID="{C53D0C77-A224-4DC0-8432-BF27C59A5C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26BC86A-6C1C-4E3F-B00E-D16EB396D61E}" type="presOf" srcId="{C53D0C77-A224-4DC0-8432-BF27C59A5C58}" destId="{06D43E57-DEA3-44AB-9FF0-7C13ED8CDBBC}" srcOrd="0" destOrd="0" presId="urn:microsoft.com/office/officeart/2005/8/layout/process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527449-4879-42F7-B78F-7D4E295970B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C45F5E-03CA-47FC-881A-65D8228C2FA6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КОЛИЧЕСТВО И КАЧЕСТВО ПРИРОДНЫХ РЕСУРСОВ</a:t>
          </a:r>
          <a:endParaRPr lang="ru-RU" b="1" dirty="0"/>
        </a:p>
      </dgm:t>
    </dgm:pt>
    <dgm:pt modelId="{3C0D7697-8273-4222-B708-04D9690C60A3}" type="parTrans" cxnId="{92F33688-19FE-45B9-9D44-1AFD0D6B6C51}">
      <dgm:prSet/>
      <dgm:spPr/>
      <dgm:t>
        <a:bodyPr/>
        <a:lstStyle/>
        <a:p>
          <a:endParaRPr lang="ru-RU"/>
        </a:p>
      </dgm:t>
    </dgm:pt>
    <dgm:pt modelId="{2B4E4C2B-3748-4F23-B52E-29BCF5677DD1}" type="sibTrans" cxnId="{92F33688-19FE-45B9-9D44-1AFD0D6B6C51}">
      <dgm:prSet/>
      <dgm:spPr/>
      <dgm:t>
        <a:bodyPr/>
        <a:lstStyle/>
        <a:p>
          <a:endParaRPr lang="ru-RU"/>
        </a:p>
      </dgm:t>
    </dgm:pt>
    <dgm:pt modelId="{2F707CC1-71A3-4450-9248-9BFEF8E15CA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ТРУДОВЫЕ РЕСУРСЫ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F9527D-3D10-4FE1-B7D3-9845D9A2DDA1}" type="parTrans" cxnId="{49B061DB-01C7-46E5-8A78-116D8873DDFD}">
      <dgm:prSet/>
      <dgm:spPr/>
      <dgm:t>
        <a:bodyPr/>
        <a:lstStyle/>
        <a:p>
          <a:endParaRPr lang="ru-RU"/>
        </a:p>
      </dgm:t>
    </dgm:pt>
    <dgm:pt modelId="{F12C01D3-B44A-400E-8CA6-10CA9748969B}" type="sibTrans" cxnId="{49B061DB-01C7-46E5-8A78-116D8873DDFD}">
      <dgm:prSet/>
      <dgm:spPr/>
      <dgm:t>
        <a:bodyPr/>
        <a:lstStyle/>
        <a:p>
          <a:endParaRPr lang="ru-RU"/>
        </a:p>
      </dgm:t>
    </dgm:pt>
    <dgm:pt modelId="{BDD25638-C6CA-4413-AA54-CE74918760A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КАПИТАЛ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883E9A-A5BA-48C0-9D2D-C2880C304323}" type="parTrans" cxnId="{F54CC93C-96F6-4948-BF8F-7685B648B968}">
      <dgm:prSet/>
      <dgm:spPr/>
      <dgm:t>
        <a:bodyPr/>
        <a:lstStyle/>
        <a:p>
          <a:endParaRPr lang="ru-RU"/>
        </a:p>
      </dgm:t>
    </dgm:pt>
    <dgm:pt modelId="{D37002F7-6BA1-4CA3-B0FE-A38AEB6CF813}" type="sibTrans" cxnId="{F54CC93C-96F6-4948-BF8F-7685B648B968}">
      <dgm:prSet/>
      <dgm:spPr/>
      <dgm:t>
        <a:bodyPr/>
        <a:lstStyle/>
        <a:p>
          <a:endParaRPr lang="ru-RU"/>
        </a:p>
      </dgm:t>
    </dgm:pt>
    <dgm:pt modelId="{D4A830F8-D7DC-46AD-A011-E0F68327368A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ТЕХНИЧЕСКИЙ ПРОГРЕСС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5082F3-79F8-4F23-B3C5-7BAA14FE7B5B}" type="parTrans" cxnId="{76A1B476-F065-4007-800D-9A0776803F6B}">
      <dgm:prSet/>
      <dgm:spPr/>
      <dgm:t>
        <a:bodyPr/>
        <a:lstStyle/>
        <a:p>
          <a:endParaRPr lang="ru-RU"/>
        </a:p>
      </dgm:t>
    </dgm:pt>
    <dgm:pt modelId="{9A057FE0-79B0-4B08-AD92-B8FDA1DA6518}" type="sibTrans" cxnId="{76A1B476-F065-4007-800D-9A0776803F6B}">
      <dgm:prSet/>
      <dgm:spPr/>
      <dgm:t>
        <a:bodyPr/>
        <a:lstStyle/>
        <a:p>
          <a:endParaRPr lang="ru-RU"/>
        </a:p>
      </dgm:t>
    </dgm:pt>
    <dgm:pt modelId="{F4FDE3B8-52A6-42AF-88BE-8B143EA85CA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ИНВЕСТИЦИИ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25C44E-B4BE-489E-8669-ED95AC3B2556}" type="parTrans" cxnId="{E464A911-DBB1-4BC7-BE54-BA7F9816338C}">
      <dgm:prSet/>
      <dgm:spPr/>
      <dgm:t>
        <a:bodyPr/>
        <a:lstStyle/>
        <a:p>
          <a:endParaRPr lang="ru-RU"/>
        </a:p>
      </dgm:t>
    </dgm:pt>
    <dgm:pt modelId="{DD01CCCE-BAE2-4B96-9F98-404BF8DBAB3F}" type="sibTrans" cxnId="{E464A911-DBB1-4BC7-BE54-BA7F9816338C}">
      <dgm:prSet/>
      <dgm:spPr/>
      <dgm:t>
        <a:bodyPr/>
        <a:lstStyle/>
        <a:p>
          <a:endParaRPr lang="ru-RU"/>
        </a:p>
      </dgm:t>
    </dgm:pt>
    <dgm:pt modelId="{3564FF9F-6932-4DB1-8FBE-30D08AE12B76}" type="pres">
      <dgm:prSet presAssocID="{9D527449-4879-42F7-B78F-7D4E295970B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551898-3E0C-4682-AD88-F2893A78D27F}" type="pres">
      <dgm:prSet presAssocID="{DAC45F5E-03CA-47FC-881A-65D8228C2FA6}" presName="composite" presStyleCnt="0"/>
      <dgm:spPr/>
    </dgm:pt>
    <dgm:pt modelId="{2A1FFC85-3D8D-4F2B-AE2B-28C0EED161B2}" type="pres">
      <dgm:prSet presAssocID="{DAC45F5E-03CA-47FC-881A-65D8228C2FA6}" presName="imgShp" presStyleLbl="fgImgPlace1" presStyleIdx="0" presStyleCnt="5" custScaleX="2431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85601C-9416-4EE1-A8B2-040D3885A1E9}" type="pres">
      <dgm:prSet presAssocID="{DAC45F5E-03CA-47FC-881A-65D8228C2FA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1096E-1183-4AFB-BCE7-89BE635F4DC2}" type="pres">
      <dgm:prSet presAssocID="{2B4E4C2B-3748-4F23-B52E-29BCF5677DD1}" presName="spacing" presStyleCnt="0"/>
      <dgm:spPr/>
    </dgm:pt>
    <dgm:pt modelId="{BB0D7EC0-B7C0-4672-B014-F5D8C4E1D459}" type="pres">
      <dgm:prSet presAssocID="{2F707CC1-71A3-4450-9248-9BFEF8E15CA6}" presName="composite" presStyleCnt="0"/>
      <dgm:spPr/>
    </dgm:pt>
    <dgm:pt modelId="{7376BF43-F43F-48FE-A88D-89DACB7D0731}" type="pres">
      <dgm:prSet presAssocID="{2F707CC1-71A3-4450-9248-9BFEF8E15CA6}" presName="imgShp" presStyleLbl="fgImgPlace1" presStyleIdx="1" presStyleCnt="5" custScaleX="22636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FDDF72-A549-4F02-81AD-BEB1680FE433}" type="pres">
      <dgm:prSet presAssocID="{2F707CC1-71A3-4450-9248-9BFEF8E15CA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8ED5C-2156-40C1-A7C3-4F263DF9A861}" type="pres">
      <dgm:prSet presAssocID="{F12C01D3-B44A-400E-8CA6-10CA9748969B}" presName="spacing" presStyleCnt="0"/>
      <dgm:spPr/>
    </dgm:pt>
    <dgm:pt modelId="{73E2258A-8BE2-461E-82D3-E2ADECC70A0F}" type="pres">
      <dgm:prSet presAssocID="{BDD25638-C6CA-4413-AA54-CE74918760A5}" presName="composite" presStyleCnt="0"/>
      <dgm:spPr/>
    </dgm:pt>
    <dgm:pt modelId="{C013D538-D67A-4C47-B60E-D6D1AA6D9571}" type="pres">
      <dgm:prSet presAssocID="{BDD25638-C6CA-4413-AA54-CE74918760A5}" presName="imgShp" presStyleLbl="fgImgPlace1" presStyleIdx="2" presStyleCnt="5" custScaleX="20238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94479E-01DE-458A-828A-68AABE76B991}" type="pres">
      <dgm:prSet presAssocID="{BDD25638-C6CA-4413-AA54-CE74918760A5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3AE71-892B-4ADA-A446-2471D7F9B1DE}" type="pres">
      <dgm:prSet presAssocID="{D37002F7-6BA1-4CA3-B0FE-A38AEB6CF813}" presName="spacing" presStyleCnt="0"/>
      <dgm:spPr/>
    </dgm:pt>
    <dgm:pt modelId="{1756C886-B883-4BDB-87B6-144BF8C9386E}" type="pres">
      <dgm:prSet presAssocID="{D4A830F8-D7DC-46AD-A011-E0F68327368A}" presName="composite" presStyleCnt="0"/>
      <dgm:spPr/>
    </dgm:pt>
    <dgm:pt modelId="{A77E7DFD-0B1E-46A7-AAF0-4F19C8B3B8CF}" type="pres">
      <dgm:prSet presAssocID="{D4A830F8-D7DC-46AD-A011-E0F68327368A}" presName="imgShp" presStyleLbl="fgImgPlace1" presStyleIdx="3" presStyleCnt="5" custScaleX="21767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726A183-034C-42C0-BC5A-AE9010FB36E5}" type="pres">
      <dgm:prSet presAssocID="{D4A830F8-D7DC-46AD-A011-E0F68327368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6A1CE-3E12-4877-ACCF-481D05197813}" type="pres">
      <dgm:prSet presAssocID="{9A057FE0-79B0-4B08-AD92-B8FDA1DA6518}" presName="spacing" presStyleCnt="0"/>
      <dgm:spPr/>
    </dgm:pt>
    <dgm:pt modelId="{088CE74C-A2CA-4534-9D56-9BE03FD847C6}" type="pres">
      <dgm:prSet presAssocID="{F4FDE3B8-52A6-42AF-88BE-8B143EA85CA5}" presName="composite" presStyleCnt="0"/>
      <dgm:spPr/>
    </dgm:pt>
    <dgm:pt modelId="{BA7271E5-746C-47B0-B619-7914D45CFD38}" type="pres">
      <dgm:prSet presAssocID="{F4FDE3B8-52A6-42AF-88BE-8B143EA85CA5}" presName="imgShp" presStyleLbl="fgImgPlace1" presStyleIdx="4" presStyleCnt="5" custScaleX="19975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32455DC-0117-43C8-AEE4-236721C10019}" type="pres">
      <dgm:prSet presAssocID="{F4FDE3B8-52A6-42AF-88BE-8B143EA85CA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5FAB7-CFE7-48E4-94F9-F922CB42DACA}" type="presOf" srcId="{D4A830F8-D7DC-46AD-A011-E0F68327368A}" destId="{C726A183-034C-42C0-BC5A-AE9010FB36E5}" srcOrd="0" destOrd="0" presId="urn:microsoft.com/office/officeart/2005/8/layout/vList3"/>
    <dgm:cxn modelId="{92F33688-19FE-45B9-9D44-1AFD0D6B6C51}" srcId="{9D527449-4879-42F7-B78F-7D4E295970B2}" destId="{DAC45F5E-03CA-47FC-881A-65D8228C2FA6}" srcOrd="0" destOrd="0" parTransId="{3C0D7697-8273-4222-B708-04D9690C60A3}" sibTransId="{2B4E4C2B-3748-4F23-B52E-29BCF5677DD1}"/>
    <dgm:cxn modelId="{6AC289AE-26D1-4189-B0AE-32FD38938E1A}" type="presOf" srcId="{2F707CC1-71A3-4450-9248-9BFEF8E15CA6}" destId="{FAFDDF72-A549-4F02-81AD-BEB1680FE433}" srcOrd="0" destOrd="0" presId="urn:microsoft.com/office/officeart/2005/8/layout/vList3"/>
    <dgm:cxn modelId="{F98CA81C-E2EC-4F5C-A537-B67B9BA7F5E2}" type="presOf" srcId="{DAC45F5E-03CA-47FC-881A-65D8228C2FA6}" destId="{7485601C-9416-4EE1-A8B2-040D3885A1E9}" srcOrd="0" destOrd="0" presId="urn:microsoft.com/office/officeart/2005/8/layout/vList3"/>
    <dgm:cxn modelId="{F54CC93C-96F6-4948-BF8F-7685B648B968}" srcId="{9D527449-4879-42F7-B78F-7D4E295970B2}" destId="{BDD25638-C6CA-4413-AA54-CE74918760A5}" srcOrd="2" destOrd="0" parTransId="{41883E9A-A5BA-48C0-9D2D-C2880C304323}" sibTransId="{D37002F7-6BA1-4CA3-B0FE-A38AEB6CF813}"/>
    <dgm:cxn modelId="{76A1B476-F065-4007-800D-9A0776803F6B}" srcId="{9D527449-4879-42F7-B78F-7D4E295970B2}" destId="{D4A830F8-D7DC-46AD-A011-E0F68327368A}" srcOrd="3" destOrd="0" parTransId="{865082F3-79F8-4F23-B3C5-7BAA14FE7B5B}" sibTransId="{9A057FE0-79B0-4B08-AD92-B8FDA1DA6518}"/>
    <dgm:cxn modelId="{E464A911-DBB1-4BC7-BE54-BA7F9816338C}" srcId="{9D527449-4879-42F7-B78F-7D4E295970B2}" destId="{F4FDE3B8-52A6-42AF-88BE-8B143EA85CA5}" srcOrd="4" destOrd="0" parTransId="{BF25C44E-B4BE-489E-8669-ED95AC3B2556}" sibTransId="{DD01CCCE-BAE2-4B96-9F98-404BF8DBAB3F}"/>
    <dgm:cxn modelId="{E3D6EB9F-8E81-4E61-822D-C7C2F068B79C}" type="presOf" srcId="{9D527449-4879-42F7-B78F-7D4E295970B2}" destId="{3564FF9F-6932-4DB1-8FBE-30D08AE12B76}" srcOrd="0" destOrd="0" presId="urn:microsoft.com/office/officeart/2005/8/layout/vList3"/>
    <dgm:cxn modelId="{3A339280-DBF9-4C40-A183-66DC25DE7364}" type="presOf" srcId="{BDD25638-C6CA-4413-AA54-CE74918760A5}" destId="{DF94479E-01DE-458A-828A-68AABE76B991}" srcOrd="0" destOrd="0" presId="urn:microsoft.com/office/officeart/2005/8/layout/vList3"/>
    <dgm:cxn modelId="{49B061DB-01C7-46E5-8A78-116D8873DDFD}" srcId="{9D527449-4879-42F7-B78F-7D4E295970B2}" destId="{2F707CC1-71A3-4450-9248-9BFEF8E15CA6}" srcOrd="1" destOrd="0" parTransId="{DDF9527D-3D10-4FE1-B7D3-9845D9A2DDA1}" sibTransId="{F12C01D3-B44A-400E-8CA6-10CA9748969B}"/>
    <dgm:cxn modelId="{A40B3A76-8D84-487C-BA90-9F2A078236DE}" type="presOf" srcId="{F4FDE3B8-52A6-42AF-88BE-8B143EA85CA5}" destId="{332455DC-0117-43C8-AEE4-236721C10019}" srcOrd="0" destOrd="0" presId="urn:microsoft.com/office/officeart/2005/8/layout/vList3"/>
    <dgm:cxn modelId="{FF28E1C1-9E5E-4ECE-A9CA-92A8A420C86C}" type="presParOf" srcId="{3564FF9F-6932-4DB1-8FBE-30D08AE12B76}" destId="{DD551898-3E0C-4682-AD88-F2893A78D27F}" srcOrd="0" destOrd="0" presId="urn:microsoft.com/office/officeart/2005/8/layout/vList3"/>
    <dgm:cxn modelId="{85843C92-2161-4572-99A0-6B9DA3C7E9BD}" type="presParOf" srcId="{DD551898-3E0C-4682-AD88-F2893A78D27F}" destId="{2A1FFC85-3D8D-4F2B-AE2B-28C0EED161B2}" srcOrd="0" destOrd="0" presId="urn:microsoft.com/office/officeart/2005/8/layout/vList3"/>
    <dgm:cxn modelId="{EAD271CE-0883-4B4A-858F-04D11ADA5C3C}" type="presParOf" srcId="{DD551898-3E0C-4682-AD88-F2893A78D27F}" destId="{7485601C-9416-4EE1-A8B2-040D3885A1E9}" srcOrd="1" destOrd="0" presId="urn:microsoft.com/office/officeart/2005/8/layout/vList3"/>
    <dgm:cxn modelId="{2F7C5453-6482-4FC5-887B-5BDFF60A7BA2}" type="presParOf" srcId="{3564FF9F-6932-4DB1-8FBE-30D08AE12B76}" destId="{BC31096E-1183-4AFB-BCE7-89BE635F4DC2}" srcOrd="1" destOrd="0" presId="urn:microsoft.com/office/officeart/2005/8/layout/vList3"/>
    <dgm:cxn modelId="{3269AD54-C587-413E-8160-6235D87878F8}" type="presParOf" srcId="{3564FF9F-6932-4DB1-8FBE-30D08AE12B76}" destId="{BB0D7EC0-B7C0-4672-B014-F5D8C4E1D459}" srcOrd="2" destOrd="0" presId="urn:microsoft.com/office/officeart/2005/8/layout/vList3"/>
    <dgm:cxn modelId="{D0E39F09-DE66-4749-A77B-45FEB4230D87}" type="presParOf" srcId="{BB0D7EC0-B7C0-4672-B014-F5D8C4E1D459}" destId="{7376BF43-F43F-48FE-A88D-89DACB7D0731}" srcOrd="0" destOrd="0" presId="urn:microsoft.com/office/officeart/2005/8/layout/vList3"/>
    <dgm:cxn modelId="{4886A98F-F15C-4F22-BB3A-214462457576}" type="presParOf" srcId="{BB0D7EC0-B7C0-4672-B014-F5D8C4E1D459}" destId="{FAFDDF72-A549-4F02-81AD-BEB1680FE433}" srcOrd="1" destOrd="0" presId="urn:microsoft.com/office/officeart/2005/8/layout/vList3"/>
    <dgm:cxn modelId="{D28F147D-17C5-45D4-B005-B8144C2CF7EA}" type="presParOf" srcId="{3564FF9F-6932-4DB1-8FBE-30D08AE12B76}" destId="{7608ED5C-2156-40C1-A7C3-4F263DF9A861}" srcOrd="3" destOrd="0" presId="urn:microsoft.com/office/officeart/2005/8/layout/vList3"/>
    <dgm:cxn modelId="{4671E171-04A1-474E-941F-CA28C54FDFB2}" type="presParOf" srcId="{3564FF9F-6932-4DB1-8FBE-30D08AE12B76}" destId="{73E2258A-8BE2-461E-82D3-E2ADECC70A0F}" srcOrd="4" destOrd="0" presId="urn:microsoft.com/office/officeart/2005/8/layout/vList3"/>
    <dgm:cxn modelId="{F54EE0F4-D313-4E29-854C-28407E0979E6}" type="presParOf" srcId="{73E2258A-8BE2-461E-82D3-E2ADECC70A0F}" destId="{C013D538-D67A-4C47-B60E-D6D1AA6D9571}" srcOrd="0" destOrd="0" presId="urn:microsoft.com/office/officeart/2005/8/layout/vList3"/>
    <dgm:cxn modelId="{AC12E1A7-A617-402B-8CB0-65D2B6274B21}" type="presParOf" srcId="{73E2258A-8BE2-461E-82D3-E2ADECC70A0F}" destId="{DF94479E-01DE-458A-828A-68AABE76B991}" srcOrd="1" destOrd="0" presId="urn:microsoft.com/office/officeart/2005/8/layout/vList3"/>
    <dgm:cxn modelId="{F1B70C0A-FB3B-4805-B2DA-15D5A2CA6341}" type="presParOf" srcId="{3564FF9F-6932-4DB1-8FBE-30D08AE12B76}" destId="{ED13AE71-892B-4ADA-A446-2471D7F9B1DE}" srcOrd="5" destOrd="0" presId="urn:microsoft.com/office/officeart/2005/8/layout/vList3"/>
    <dgm:cxn modelId="{352B03A6-95E0-49F5-BE77-300F9EE7AB9D}" type="presParOf" srcId="{3564FF9F-6932-4DB1-8FBE-30D08AE12B76}" destId="{1756C886-B883-4BDB-87B6-144BF8C9386E}" srcOrd="6" destOrd="0" presId="urn:microsoft.com/office/officeart/2005/8/layout/vList3"/>
    <dgm:cxn modelId="{B04600B8-D17B-46D2-BD0A-472ED9D203E8}" type="presParOf" srcId="{1756C886-B883-4BDB-87B6-144BF8C9386E}" destId="{A77E7DFD-0B1E-46A7-AAF0-4F19C8B3B8CF}" srcOrd="0" destOrd="0" presId="urn:microsoft.com/office/officeart/2005/8/layout/vList3"/>
    <dgm:cxn modelId="{7AE0961F-3F32-47B7-887B-55190814996B}" type="presParOf" srcId="{1756C886-B883-4BDB-87B6-144BF8C9386E}" destId="{C726A183-034C-42C0-BC5A-AE9010FB36E5}" srcOrd="1" destOrd="0" presId="urn:microsoft.com/office/officeart/2005/8/layout/vList3"/>
    <dgm:cxn modelId="{71F8E491-4611-4D5E-BA94-EECCD018F236}" type="presParOf" srcId="{3564FF9F-6932-4DB1-8FBE-30D08AE12B76}" destId="{B596A1CE-3E12-4877-ACCF-481D05197813}" srcOrd="7" destOrd="0" presId="urn:microsoft.com/office/officeart/2005/8/layout/vList3"/>
    <dgm:cxn modelId="{4360C4D4-5224-484C-9BD1-815327FC1684}" type="presParOf" srcId="{3564FF9F-6932-4DB1-8FBE-30D08AE12B76}" destId="{088CE74C-A2CA-4534-9D56-9BE03FD847C6}" srcOrd="8" destOrd="0" presId="urn:microsoft.com/office/officeart/2005/8/layout/vList3"/>
    <dgm:cxn modelId="{8666AA3F-92EC-4B43-AB21-F2D5C5329451}" type="presParOf" srcId="{088CE74C-A2CA-4534-9D56-9BE03FD847C6}" destId="{BA7271E5-746C-47B0-B619-7914D45CFD38}" srcOrd="0" destOrd="0" presId="urn:microsoft.com/office/officeart/2005/8/layout/vList3"/>
    <dgm:cxn modelId="{5D6EC913-1DBE-40AE-B952-800DC6E02848}" type="presParOf" srcId="{088CE74C-A2CA-4534-9D56-9BE03FD847C6}" destId="{332455DC-0117-43C8-AEE4-236721C10019}" srcOrd="1" destOrd="0" presId="urn:microsoft.com/office/officeart/2005/8/layout/vList3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7D5FCF-C601-48A7-B294-1B1AFBB2F4F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5E3BD2-2D53-49AF-B032-B6C142D2945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ru-RU" sz="1200" b="1" dirty="0" smtClean="0"/>
        </a:p>
        <a:p>
          <a:pPr rtl="0"/>
          <a:r>
            <a:rPr lang="ru-RU" sz="2800" b="1" dirty="0" smtClean="0"/>
            <a:t>ЭКСТЕНСИВНЫЙ И ИНТЕНСИВНЫЙ РОСТ</a:t>
          </a:r>
          <a:r>
            <a:rPr lang="ru-RU" sz="2800" dirty="0" smtClean="0"/>
            <a:t/>
          </a:r>
          <a:br>
            <a:rPr lang="ru-RU" sz="2800" dirty="0" smtClean="0"/>
          </a:br>
          <a:endParaRPr lang="ru-RU" sz="2800" dirty="0"/>
        </a:p>
      </dgm:t>
    </dgm:pt>
    <dgm:pt modelId="{328D40AF-3450-4EB7-83B5-9963D29775A0}" type="parTrans" cxnId="{83A6F279-A55A-4B94-BFAA-E509CAED33C2}">
      <dgm:prSet/>
      <dgm:spPr/>
      <dgm:t>
        <a:bodyPr/>
        <a:lstStyle/>
        <a:p>
          <a:endParaRPr lang="ru-RU"/>
        </a:p>
      </dgm:t>
    </dgm:pt>
    <dgm:pt modelId="{1011E5C0-FEF7-4664-BE7B-636EABC63678}" type="sibTrans" cxnId="{83A6F279-A55A-4B94-BFAA-E509CAED33C2}">
      <dgm:prSet/>
      <dgm:spPr/>
      <dgm:t>
        <a:bodyPr/>
        <a:lstStyle/>
        <a:p>
          <a:endParaRPr lang="ru-RU"/>
        </a:p>
      </dgm:t>
    </dgm:pt>
    <dgm:pt modelId="{833F62D3-E93B-4BE8-A3C2-5331BC2425D3}" type="pres">
      <dgm:prSet presAssocID="{DC7D5FCF-C601-48A7-B294-1B1AFBB2F4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A6B67-1A66-45E0-B677-8633CC90FEE3}" type="pres">
      <dgm:prSet presAssocID="{CF5E3BD2-2D53-49AF-B032-B6C142D2945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F6F977-F3DC-4DA7-A50F-D03CEF37A7B3}" type="presOf" srcId="{DC7D5FCF-C601-48A7-B294-1B1AFBB2F4FE}" destId="{833F62D3-E93B-4BE8-A3C2-5331BC2425D3}" srcOrd="0" destOrd="0" presId="urn:microsoft.com/office/officeart/2005/8/layout/process1"/>
    <dgm:cxn modelId="{7FCB30EA-03CE-41D8-B409-12038F6CD8BB}" type="presOf" srcId="{CF5E3BD2-2D53-49AF-B032-B6C142D29453}" destId="{22BA6B67-1A66-45E0-B677-8633CC90FEE3}" srcOrd="0" destOrd="0" presId="urn:microsoft.com/office/officeart/2005/8/layout/process1"/>
    <dgm:cxn modelId="{83A6F279-A55A-4B94-BFAA-E509CAED33C2}" srcId="{DC7D5FCF-C601-48A7-B294-1B1AFBB2F4FE}" destId="{CF5E3BD2-2D53-49AF-B032-B6C142D29453}" srcOrd="0" destOrd="0" parTransId="{328D40AF-3450-4EB7-83B5-9963D29775A0}" sibTransId="{1011E5C0-FEF7-4664-BE7B-636EABC63678}"/>
    <dgm:cxn modelId="{72C90BCB-4EE5-4ED0-A7AD-D73916426A19}" type="presParOf" srcId="{833F62D3-E93B-4BE8-A3C2-5331BC2425D3}" destId="{22BA6B67-1A66-45E0-B677-8633CC90FEE3}" srcOrd="0" destOrd="0" presId="urn:microsoft.com/office/officeart/2005/8/layout/process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62B8106-5019-43ED-86B2-97870D157EE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E501A0-DE4E-4846-B8A8-D4BEA907B4A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ЭКСТЕНСИВНЫЙ РОСТ</a:t>
          </a:r>
          <a:endParaRPr lang="ru-RU" dirty="0"/>
        </a:p>
      </dgm:t>
    </dgm:pt>
    <dgm:pt modelId="{43FC46E5-1F3C-4138-A97B-1617570872CD}" type="sibTrans" cxnId="{EE42599C-DD53-4666-B28A-AB619FDE6CD3}">
      <dgm:prSet/>
      <dgm:spPr/>
      <dgm:t>
        <a:bodyPr/>
        <a:lstStyle/>
        <a:p>
          <a:endParaRPr lang="ru-RU"/>
        </a:p>
      </dgm:t>
    </dgm:pt>
    <dgm:pt modelId="{F73B17AB-50C4-4938-B72D-4896EB237C62}" type="parTrans" cxnId="{EE42599C-DD53-4666-B28A-AB619FDE6CD3}">
      <dgm:prSet/>
      <dgm:spPr/>
      <dgm:t>
        <a:bodyPr/>
        <a:lstStyle/>
        <a:p>
          <a:endParaRPr lang="ru-RU"/>
        </a:p>
      </dgm:t>
    </dgm:pt>
    <dgm:pt modelId="{1F712A22-526B-4F45-A9AB-C72A7FDCD731}" type="pres">
      <dgm:prSet presAssocID="{B62B8106-5019-43ED-86B2-97870D157E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BCD737-B83C-4FA0-8D60-82BDF9B61B1C}" type="pres">
      <dgm:prSet presAssocID="{E5E501A0-DE4E-4846-B8A8-D4BEA907B4A2}" presName="node" presStyleLbl="node1" presStyleIdx="0" presStyleCnt="1" custLinFactNeighborX="3488" custLinFactNeighborY="1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42599C-DD53-4666-B28A-AB619FDE6CD3}" srcId="{B62B8106-5019-43ED-86B2-97870D157EE8}" destId="{E5E501A0-DE4E-4846-B8A8-D4BEA907B4A2}" srcOrd="0" destOrd="0" parTransId="{F73B17AB-50C4-4938-B72D-4896EB237C62}" sibTransId="{43FC46E5-1F3C-4138-A97B-1617570872CD}"/>
    <dgm:cxn modelId="{BC60A617-3570-4375-A564-052D56B9BF4C}" type="presOf" srcId="{E5E501A0-DE4E-4846-B8A8-D4BEA907B4A2}" destId="{7EBCD737-B83C-4FA0-8D60-82BDF9B61B1C}" srcOrd="0" destOrd="0" presId="urn:microsoft.com/office/officeart/2005/8/layout/process1"/>
    <dgm:cxn modelId="{E79F0C57-2F20-4F17-9E3B-779E34675380}" type="presOf" srcId="{B62B8106-5019-43ED-86B2-97870D157EE8}" destId="{1F712A22-526B-4F45-A9AB-C72A7FDCD731}" srcOrd="0" destOrd="0" presId="urn:microsoft.com/office/officeart/2005/8/layout/process1"/>
    <dgm:cxn modelId="{2BCB1004-9E46-4498-AD3C-3D46C9AB1720}" type="presParOf" srcId="{1F712A22-526B-4F45-A9AB-C72A7FDCD731}" destId="{7EBCD737-B83C-4FA0-8D60-82BDF9B61B1C}" srcOrd="0" destOrd="0" presId="urn:microsoft.com/office/officeart/2005/8/layout/process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644B88-A06E-4832-B577-6D05E13491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753ACF-2C9C-425F-BBEF-4CFB40253C32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/>
            <a:t>ИНТЕНСИВНЫЙ РОСТ</a:t>
          </a:r>
          <a:endParaRPr lang="ru-RU" dirty="0"/>
        </a:p>
      </dgm:t>
    </dgm:pt>
    <dgm:pt modelId="{E30E1866-EA33-4E15-A1D7-56F6A9907930}" type="parTrans" cxnId="{4ED739E9-FF61-4B16-A622-4587BE01B0AF}">
      <dgm:prSet/>
      <dgm:spPr/>
      <dgm:t>
        <a:bodyPr/>
        <a:lstStyle/>
        <a:p>
          <a:endParaRPr lang="ru-RU"/>
        </a:p>
      </dgm:t>
    </dgm:pt>
    <dgm:pt modelId="{ECD2E894-EDD9-4330-B0AD-63325E9630DC}" type="sibTrans" cxnId="{4ED739E9-FF61-4B16-A622-4587BE01B0AF}">
      <dgm:prSet/>
      <dgm:spPr/>
      <dgm:t>
        <a:bodyPr/>
        <a:lstStyle/>
        <a:p>
          <a:endParaRPr lang="ru-RU"/>
        </a:p>
      </dgm:t>
    </dgm:pt>
    <dgm:pt modelId="{03B3CDED-A935-4A0E-AB42-CF96EF0A4146}" type="pres">
      <dgm:prSet presAssocID="{FD644B88-A06E-4832-B577-6D05E13491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6523DF-9E55-43CB-A429-FE6CFFC3F9BF}" type="pres">
      <dgm:prSet presAssocID="{3E753ACF-2C9C-425F-BBEF-4CFB40253C32}" presName="node" presStyleLbl="node1" presStyleIdx="0" presStyleCnt="1" custLinFactNeighborX="19724" custLinFactNeighborY="-41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DD150F-E868-4E84-AA58-D769118C8D63}" type="presOf" srcId="{FD644B88-A06E-4832-B577-6D05E134913E}" destId="{03B3CDED-A935-4A0E-AB42-CF96EF0A4146}" srcOrd="0" destOrd="0" presId="urn:microsoft.com/office/officeart/2005/8/layout/process1"/>
    <dgm:cxn modelId="{4ED739E9-FF61-4B16-A622-4587BE01B0AF}" srcId="{FD644B88-A06E-4832-B577-6D05E134913E}" destId="{3E753ACF-2C9C-425F-BBEF-4CFB40253C32}" srcOrd="0" destOrd="0" parTransId="{E30E1866-EA33-4E15-A1D7-56F6A9907930}" sibTransId="{ECD2E894-EDD9-4330-B0AD-63325E9630DC}"/>
    <dgm:cxn modelId="{0BB5BEED-B7D5-41C9-B0ED-AB594D774678}" type="presOf" srcId="{3E753ACF-2C9C-425F-BBEF-4CFB40253C32}" destId="{706523DF-9E55-43CB-A429-FE6CFFC3F9BF}" srcOrd="0" destOrd="0" presId="urn:microsoft.com/office/officeart/2005/8/layout/process1"/>
    <dgm:cxn modelId="{662C4A10-36CB-4998-BBA9-EA98B182FF6F}" type="presParOf" srcId="{03B3CDED-A935-4A0E-AB42-CF96EF0A4146}" destId="{706523DF-9E55-43CB-A429-FE6CFFC3F9BF}" srcOrd="0" destOrd="0" presId="urn:microsoft.com/office/officeart/2005/8/layout/process1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3D793C-81A9-4783-B158-4C3C4335284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758A19-1814-4551-A666-C27168B53BC7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2000" b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ВТОРОЙ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ФАКТОР ИНТЕНСИВНОГО РОСТА — </a:t>
          </a:r>
          <a:r>
            <a: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ПОВЫШЕНИЕ КВАЛИФИКАЦИИ РАБОТНИКОВ. </a:t>
          </a:r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84D56-4767-4F30-AF9F-7E6E7B338269}" type="sibTrans" cxnId="{BAA5E412-FFE6-45F6-A372-BD76A53BEEA9}">
      <dgm:prSet/>
      <dgm:spPr/>
      <dgm:t>
        <a:bodyPr/>
        <a:lstStyle/>
        <a:p>
          <a:endParaRPr lang="ru-RU"/>
        </a:p>
      </dgm:t>
    </dgm:pt>
    <dgm:pt modelId="{2F5FC6F8-B439-43C8-A7A2-103251621444}" type="parTrans" cxnId="{BAA5E412-FFE6-45F6-A372-BD76A53BEEA9}">
      <dgm:prSet/>
      <dgm:spPr/>
      <dgm:t>
        <a:bodyPr/>
        <a:lstStyle/>
        <a:p>
          <a:endParaRPr lang="ru-RU"/>
        </a:p>
      </dgm:t>
    </dgm:pt>
    <dgm:pt modelId="{0C26A5D6-39BD-48E1-9CD8-9C4489C014CD}" type="pres">
      <dgm:prSet presAssocID="{FF3D793C-81A9-4783-B158-4C3C433528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7CFC01-BEE0-48B3-AE51-D22FE9B044AB}" type="pres">
      <dgm:prSet presAssocID="{9F758A19-1814-4551-A666-C27168B53BC7}" presName="node" presStyleLbl="node1" presStyleIdx="0" presStyleCnt="1" custScaleX="100098" custLinFactNeighborX="785" custLinFactNeighborY="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7D488-4258-4DB4-9132-F2F5DBBC9D7E}" type="presOf" srcId="{FF3D793C-81A9-4783-B158-4C3C43352842}" destId="{0C26A5D6-39BD-48E1-9CD8-9C4489C014CD}" srcOrd="0" destOrd="0" presId="urn:microsoft.com/office/officeart/2005/8/layout/process1"/>
    <dgm:cxn modelId="{25E9C332-BC96-46BC-A7A3-089546155032}" type="presOf" srcId="{9F758A19-1814-4551-A666-C27168B53BC7}" destId="{DA7CFC01-BEE0-48B3-AE51-D22FE9B044AB}" srcOrd="0" destOrd="0" presId="urn:microsoft.com/office/officeart/2005/8/layout/process1"/>
    <dgm:cxn modelId="{BAA5E412-FFE6-45F6-A372-BD76A53BEEA9}" srcId="{FF3D793C-81A9-4783-B158-4C3C43352842}" destId="{9F758A19-1814-4551-A666-C27168B53BC7}" srcOrd="0" destOrd="0" parTransId="{2F5FC6F8-B439-43C8-A7A2-103251621444}" sibTransId="{DD084D56-4767-4F30-AF9F-7E6E7B338269}"/>
    <dgm:cxn modelId="{791A2D4A-346E-4A72-ADFA-B7B15EFACAC1}" type="presParOf" srcId="{0C26A5D6-39BD-48E1-9CD8-9C4489C014CD}" destId="{DA7CFC01-BEE0-48B3-AE51-D22FE9B044AB}" srcOrd="0" destOrd="0" presId="urn:microsoft.com/office/officeart/2005/8/layout/process1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A8276AE-35C2-48D2-825A-1ED584B0CAC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127763-6C51-426B-AF80-3323A4CF357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 РАБОТНИКА СТАЛО ИГРАТЬ ОЧЕНЬ БОЛЬШУЮ РОЛЬ</a:t>
          </a:r>
          <a:r>
            <a:rPr lang="ru-RU" sz="1600" b="1" dirty="0" smtClean="0"/>
            <a:t>. </a:t>
          </a:r>
          <a:endParaRPr lang="ru-RU" sz="1600" dirty="0"/>
        </a:p>
      </dgm:t>
    </dgm:pt>
    <dgm:pt modelId="{A7C90894-C148-4AA7-829B-42FAB0CCB2C1}" type="parTrans" cxnId="{49ACCBBD-A645-48E0-A7E2-EDA35FDB68B8}">
      <dgm:prSet/>
      <dgm:spPr/>
      <dgm:t>
        <a:bodyPr/>
        <a:lstStyle/>
        <a:p>
          <a:endParaRPr lang="ru-RU"/>
        </a:p>
      </dgm:t>
    </dgm:pt>
    <dgm:pt modelId="{05CA0C2B-E083-4930-93AB-97D7565D8264}" type="sibTrans" cxnId="{49ACCBBD-A645-48E0-A7E2-EDA35FDB68B8}">
      <dgm:prSet/>
      <dgm:spPr/>
      <dgm:t>
        <a:bodyPr/>
        <a:lstStyle/>
        <a:p>
          <a:endParaRPr lang="ru-RU"/>
        </a:p>
      </dgm:t>
    </dgm:pt>
    <dgm:pt modelId="{C233430C-20E3-4976-B401-5D4197741D8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ПОЯВИЛАСЬ ДАЛЕЕ ТАКАЯ КАТЕГОРИЯ, КАК 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«ЧЕЛОВЕЧЕСКИЙ КАПИТАЛ»,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т. е. ЗНАНИЯ И УМЕНИЯ ЛЮДЕЙ, НАКОПЛЕННЫЕ ИМИ БЛАГОДАРЯ ОБУЧЕНИЮ И ПРАКТИЧЕСКОМУ ОПЫТУ.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88CEB9-5446-4017-BB0C-C5B36CC6E6BB}" type="parTrans" cxnId="{86F0861B-3505-4E49-844C-B13A564E09AF}">
      <dgm:prSet/>
      <dgm:spPr/>
      <dgm:t>
        <a:bodyPr/>
        <a:lstStyle/>
        <a:p>
          <a:endParaRPr lang="ru-RU"/>
        </a:p>
      </dgm:t>
    </dgm:pt>
    <dgm:pt modelId="{9B7820A4-438E-44ED-9EAA-3C1BA55240D8}" type="sibTrans" cxnId="{86F0861B-3505-4E49-844C-B13A564E09AF}">
      <dgm:prSet/>
      <dgm:spPr/>
      <dgm:t>
        <a:bodyPr/>
        <a:lstStyle/>
        <a:p>
          <a:endParaRPr lang="ru-RU"/>
        </a:p>
      </dgm:t>
    </dgm:pt>
    <dgm:pt modelId="{0AD0614E-E48F-44C2-8367-C0FBE4FE23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ПОЭТОМУ ВЛОЖЕНИЯ В ЧЕЛОВЕЧЕСКИЙ КАПИТАЛ В НАСТОЯЩЕЕ ВРЕМЯ ЧАСТО ЯВЛЯЮТСЯ ДАЖЕ БОЛЕЕ ВАЖНЫМИ, ЧЕМ ИНВЕСТИЦИИ В ФИЗИЧЕСКИЙ КАПИТАЛ (оборудование и инструменты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F6FA53-4626-40BF-862F-74AE7A139807}" type="parTrans" cxnId="{0915C25E-A7FE-4663-8F10-BA293F70A5E3}">
      <dgm:prSet/>
      <dgm:spPr/>
      <dgm:t>
        <a:bodyPr/>
        <a:lstStyle/>
        <a:p>
          <a:endParaRPr lang="ru-RU"/>
        </a:p>
      </dgm:t>
    </dgm:pt>
    <dgm:pt modelId="{93FA0550-8E6B-47F1-BE28-B4A004DE9608}" type="sibTrans" cxnId="{0915C25E-A7FE-4663-8F10-BA293F70A5E3}">
      <dgm:prSet/>
      <dgm:spPr/>
      <dgm:t>
        <a:bodyPr/>
        <a:lstStyle/>
        <a:p>
          <a:endParaRPr lang="ru-RU"/>
        </a:p>
      </dgm:t>
    </dgm:pt>
    <dgm:pt modelId="{77C36DFD-5CD0-48F5-BFFA-5A84A345F56B}" type="pres">
      <dgm:prSet presAssocID="{8A8276AE-35C2-48D2-825A-1ED584B0CA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376CC-398A-45DC-AB04-EAA49457680D}" type="pres">
      <dgm:prSet presAssocID="{8A8276AE-35C2-48D2-825A-1ED584B0CACF}" presName="fgShape" presStyleLbl="fgShp" presStyleIdx="0" presStyleCnt="1" custLinFactNeighborX="870" custLinFactNeighborY="5021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FF1300AB-9DAB-4B98-8B7C-99F65CBEA6A6}" type="pres">
      <dgm:prSet presAssocID="{8A8276AE-35C2-48D2-825A-1ED584B0CACF}" presName="linComp" presStyleCnt="0"/>
      <dgm:spPr/>
    </dgm:pt>
    <dgm:pt modelId="{6A606403-E5A4-4CD8-BF35-F186B9A4B4DD}" type="pres">
      <dgm:prSet presAssocID="{26127763-6C51-426B-AF80-3323A4CF357B}" presName="compNode" presStyleCnt="0"/>
      <dgm:spPr/>
    </dgm:pt>
    <dgm:pt modelId="{B86C9743-4372-45C0-9EA8-B66EEE194B5F}" type="pres">
      <dgm:prSet presAssocID="{26127763-6C51-426B-AF80-3323A4CF357B}" presName="bkgdShape" presStyleLbl="node1" presStyleIdx="0" presStyleCnt="3"/>
      <dgm:spPr/>
      <dgm:t>
        <a:bodyPr/>
        <a:lstStyle/>
        <a:p>
          <a:endParaRPr lang="ru-RU"/>
        </a:p>
      </dgm:t>
    </dgm:pt>
    <dgm:pt modelId="{63D89DE5-155B-41BD-9B89-D82B3B6AE3B3}" type="pres">
      <dgm:prSet presAssocID="{26127763-6C51-426B-AF80-3323A4CF357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7E0A3-D1B1-4882-B7B4-7FA80BE47069}" type="pres">
      <dgm:prSet presAssocID="{26127763-6C51-426B-AF80-3323A4CF357B}" presName="invisiNode" presStyleLbl="node1" presStyleIdx="0" presStyleCnt="3"/>
      <dgm:spPr/>
    </dgm:pt>
    <dgm:pt modelId="{71010745-C249-4DAA-94FA-26D3FDC30812}" type="pres">
      <dgm:prSet presAssocID="{26127763-6C51-426B-AF80-3323A4CF357B}" presName="imagNode" presStyleLbl="fgImgPlace1" presStyleIdx="0" presStyleCnt="3" custLinFactNeighborX="-170" custLinFactNeighborY="-1041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F2F532-7136-41CB-9ECF-3E7A308B2AB0}" type="pres">
      <dgm:prSet presAssocID="{05CA0C2B-E083-4930-93AB-97D7565D82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DFDB24E-F96F-4AAE-BAF7-FE1B0D3C6A78}" type="pres">
      <dgm:prSet presAssocID="{C233430C-20E3-4976-B401-5D4197741D86}" presName="compNode" presStyleCnt="0"/>
      <dgm:spPr/>
    </dgm:pt>
    <dgm:pt modelId="{AB8CEE6F-F4FA-46CE-AF42-B4150239EFBA}" type="pres">
      <dgm:prSet presAssocID="{C233430C-20E3-4976-B401-5D4197741D86}" presName="bkgdShape" presStyleLbl="node1" presStyleIdx="1" presStyleCnt="3" custScaleX="124200"/>
      <dgm:spPr/>
      <dgm:t>
        <a:bodyPr/>
        <a:lstStyle/>
        <a:p>
          <a:endParaRPr lang="ru-RU"/>
        </a:p>
      </dgm:t>
    </dgm:pt>
    <dgm:pt modelId="{0F7EAA7B-EEF9-44F1-BE24-404241F6F701}" type="pres">
      <dgm:prSet presAssocID="{C233430C-20E3-4976-B401-5D4197741D8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00F1A-E7C9-47CE-A57B-82B9BD172EAC}" type="pres">
      <dgm:prSet presAssocID="{C233430C-20E3-4976-B401-5D4197741D86}" presName="invisiNode" presStyleLbl="node1" presStyleIdx="1" presStyleCnt="3"/>
      <dgm:spPr/>
    </dgm:pt>
    <dgm:pt modelId="{B83FF4F3-F0A9-48F8-8C4F-55906F1A3779}" type="pres">
      <dgm:prSet presAssocID="{C233430C-20E3-4976-B401-5D4197741D86}" presName="imagNode" presStyleLbl="fgImgPlace1" presStyleIdx="1" presStyleCnt="3" custLinFactNeighborX="-2266" custLinFactNeighborY="-104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33F26A-7EA8-4E20-AC62-35B0D9E3AAF1}" type="pres">
      <dgm:prSet presAssocID="{9B7820A4-438E-44ED-9EAA-3C1BA55240D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92E52F-5392-43D5-87D0-BEC5B7D3A401}" type="pres">
      <dgm:prSet presAssocID="{0AD0614E-E48F-44C2-8367-C0FBE4FE238B}" presName="compNode" presStyleCnt="0"/>
      <dgm:spPr/>
    </dgm:pt>
    <dgm:pt modelId="{2F5B590A-28CF-460F-9637-0E18D514FF20}" type="pres">
      <dgm:prSet presAssocID="{0AD0614E-E48F-44C2-8367-C0FBE4FE238B}" presName="bkgdShape" presStyleLbl="node1" presStyleIdx="2" presStyleCnt="3" custScaleX="133468"/>
      <dgm:spPr/>
      <dgm:t>
        <a:bodyPr/>
        <a:lstStyle/>
        <a:p>
          <a:endParaRPr lang="ru-RU"/>
        </a:p>
      </dgm:t>
    </dgm:pt>
    <dgm:pt modelId="{2556230D-E96A-4A06-A141-3BDA25D070A5}" type="pres">
      <dgm:prSet presAssocID="{0AD0614E-E48F-44C2-8367-C0FBE4FE238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71BDE-70E7-42BF-B6C0-D0515002F9F5}" type="pres">
      <dgm:prSet presAssocID="{0AD0614E-E48F-44C2-8367-C0FBE4FE238B}" presName="invisiNode" presStyleLbl="node1" presStyleIdx="2" presStyleCnt="3"/>
      <dgm:spPr/>
    </dgm:pt>
    <dgm:pt modelId="{AB6E38B9-18CD-483D-BC17-B402A9A21323}" type="pres">
      <dgm:prSet presAssocID="{0AD0614E-E48F-44C2-8367-C0FBE4FE238B}" presName="imagNode" presStyleLbl="fgImgPlace1" presStyleIdx="2" presStyleCnt="3" custLinFactNeighborX="389" custLinFactNeighborY="-1421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6F0861B-3505-4E49-844C-B13A564E09AF}" srcId="{8A8276AE-35C2-48D2-825A-1ED584B0CACF}" destId="{C233430C-20E3-4976-B401-5D4197741D86}" srcOrd="1" destOrd="0" parTransId="{6288CEB9-5446-4017-BB0C-C5B36CC6E6BB}" sibTransId="{9B7820A4-438E-44ED-9EAA-3C1BA55240D8}"/>
    <dgm:cxn modelId="{5E949A74-45F3-43F5-9A46-5176E32AE52F}" type="presOf" srcId="{8A8276AE-35C2-48D2-825A-1ED584B0CACF}" destId="{77C36DFD-5CD0-48F5-BFFA-5A84A345F56B}" srcOrd="0" destOrd="0" presId="urn:microsoft.com/office/officeart/2005/8/layout/hList7"/>
    <dgm:cxn modelId="{B317DA7A-E55A-41D7-83C5-16D3210C9AB1}" type="presOf" srcId="{0AD0614E-E48F-44C2-8367-C0FBE4FE238B}" destId="{2556230D-E96A-4A06-A141-3BDA25D070A5}" srcOrd="1" destOrd="0" presId="urn:microsoft.com/office/officeart/2005/8/layout/hList7"/>
    <dgm:cxn modelId="{49ACCBBD-A645-48E0-A7E2-EDA35FDB68B8}" srcId="{8A8276AE-35C2-48D2-825A-1ED584B0CACF}" destId="{26127763-6C51-426B-AF80-3323A4CF357B}" srcOrd="0" destOrd="0" parTransId="{A7C90894-C148-4AA7-829B-42FAB0CCB2C1}" sibTransId="{05CA0C2B-E083-4930-93AB-97D7565D8264}"/>
    <dgm:cxn modelId="{1CAFF8A3-7397-4091-B3DB-5DD06862D11C}" type="presOf" srcId="{C233430C-20E3-4976-B401-5D4197741D86}" destId="{0F7EAA7B-EEF9-44F1-BE24-404241F6F701}" srcOrd="1" destOrd="0" presId="urn:microsoft.com/office/officeart/2005/8/layout/hList7"/>
    <dgm:cxn modelId="{154252D0-CF8C-4DAD-BC9D-D8D4ABA82DF0}" type="presOf" srcId="{0AD0614E-E48F-44C2-8367-C0FBE4FE238B}" destId="{2F5B590A-28CF-460F-9637-0E18D514FF20}" srcOrd="0" destOrd="0" presId="urn:microsoft.com/office/officeart/2005/8/layout/hList7"/>
    <dgm:cxn modelId="{0915C25E-A7FE-4663-8F10-BA293F70A5E3}" srcId="{8A8276AE-35C2-48D2-825A-1ED584B0CACF}" destId="{0AD0614E-E48F-44C2-8367-C0FBE4FE238B}" srcOrd="2" destOrd="0" parTransId="{3EF6FA53-4626-40BF-862F-74AE7A139807}" sibTransId="{93FA0550-8E6B-47F1-BE28-B4A004DE9608}"/>
    <dgm:cxn modelId="{D25BC46C-9859-42D9-9893-0ADEA520F022}" type="presOf" srcId="{C233430C-20E3-4976-B401-5D4197741D86}" destId="{AB8CEE6F-F4FA-46CE-AF42-B4150239EFBA}" srcOrd="0" destOrd="0" presId="urn:microsoft.com/office/officeart/2005/8/layout/hList7"/>
    <dgm:cxn modelId="{3F2BAB89-A5FA-4B7B-AA69-D32E9D1CC0B2}" type="presOf" srcId="{26127763-6C51-426B-AF80-3323A4CF357B}" destId="{B86C9743-4372-45C0-9EA8-B66EEE194B5F}" srcOrd="0" destOrd="0" presId="urn:microsoft.com/office/officeart/2005/8/layout/hList7"/>
    <dgm:cxn modelId="{34C6384C-CDD2-440C-A089-D6CD623C94DA}" type="presOf" srcId="{26127763-6C51-426B-AF80-3323A4CF357B}" destId="{63D89DE5-155B-41BD-9B89-D82B3B6AE3B3}" srcOrd="1" destOrd="0" presId="urn:microsoft.com/office/officeart/2005/8/layout/hList7"/>
    <dgm:cxn modelId="{D7894C0D-78F0-40DA-9000-BBE7A10CB27B}" type="presOf" srcId="{9B7820A4-438E-44ED-9EAA-3C1BA55240D8}" destId="{DB33F26A-7EA8-4E20-AC62-35B0D9E3AAF1}" srcOrd="0" destOrd="0" presId="urn:microsoft.com/office/officeart/2005/8/layout/hList7"/>
    <dgm:cxn modelId="{D1C0FC19-6CDB-446E-8487-0D504168A098}" type="presOf" srcId="{05CA0C2B-E083-4930-93AB-97D7565D8264}" destId="{46F2F532-7136-41CB-9ECF-3E7A308B2AB0}" srcOrd="0" destOrd="0" presId="urn:microsoft.com/office/officeart/2005/8/layout/hList7"/>
    <dgm:cxn modelId="{73FE4679-31EA-462B-B412-54C5211D5B74}" type="presParOf" srcId="{77C36DFD-5CD0-48F5-BFFA-5A84A345F56B}" destId="{9DB376CC-398A-45DC-AB04-EAA49457680D}" srcOrd="0" destOrd="0" presId="urn:microsoft.com/office/officeart/2005/8/layout/hList7"/>
    <dgm:cxn modelId="{2F31FDC7-ECDF-468A-A392-E7AB1DBDAC8A}" type="presParOf" srcId="{77C36DFD-5CD0-48F5-BFFA-5A84A345F56B}" destId="{FF1300AB-9DAB-4B98-8B7C-99F65CBEA6A6}" srcOrd="1" destOrd="0" presId="urn:microsoft.com/office/officeart/2005/8/layout/hList7"/>
    <dgm:cxn modelId="{AFBEA73F-D94F-4914-A033-4C903A33ACE3}" type="presParOf" srcId="{FF1300AB-9DAB-4B98-8B7C-99F65CBEA6A6}" destId="{6A606403-E5A4-4CD8-BF35-F186B9A4B4DD}" srcOrd="0" destOrd="0" presId="urn:microsoft.com/office/officeart/2005/8/layout/hList7"/>
    <dgm:cxn modelId="{61EF6018-591B-40DC-AE0F-C79294B7CBD9}" type="presParOf" srcId="{6A606403-E5A4-4CD8-BF35-F186B9A4B4DD}" destId="{B86C9743-4372-45C0-9EA8-B66EEE194B5F}" srcOrd="0" destOrd="0" presId="urn:microsoft.com/office/officeart/2005/8/layout/hList7"/>
    <dgm:cxn modelId="{3E1F12B1-5EC7-4131-80A3-D082B430FD28}" type="presParOf" srcId="{6A606403-E5A4-4CD8-BF35-F186B9A4B4DD}" destId="{63D89DE5-155B-41BD-9B89-D82B3B6AE3B3}" srcOrd="1" destOrd="0" presId="urn:microsoft.com/office/officeart/2005/8/layout/hList7"/>
    <dgm:cxn modelId="{EA00C622-FAC2-41AF-A7E3-419BF0055135}" type="presParOf" srcId="{6A606403-E5A4-4CD8-BF35-F186B9A4B4DD}" destId="{19D7E0A3-D1B1-4882-B7B4-7FA80BE47069}" srcOrd="2" destOrd="0" presId="urn:microsoft.com/office/officeart/2005/8/layout/hList7"/>
    <dgm:cxn modelId="{9C36174D-77C0-430E-97DD-A431EAF50E65}" type="presParOf" srcId="{6A606403-E5A4-4CD8-BF35-F186B9A4B4DD}" destId="{71010745-C249-4DAA-94FA-26D3FDC30812}" srcOrd="3" destOrd="0" presId="urn:microsoft.com/office/officeart/2005/8/layout/hList7"/>
    <dgm:cxn modelId="{03BC0609-4204-43D2-9D58-64376857E096}" type="presParOf" srcId="{FF1300AB-9DAB-4B98-8B7C-99F65CBEA6A6}" destId="{46F2F532-7136-41CB-9ECF-3E7A308B2AB0}" srcOrd="1" destOrd="0" presId="urn:microsoft.com/office/officeart/2005/8/layout/hList7"/>
    <dgm:cxn modelId="{EF8779AD-FCE7-4E4B-AE18-B298C34C8581}" type="presParOf" srcId="{FF1300AB-9DAB-4B98-8B7C-99F65CBEA6A6}" destId="{0DFDB24E-F96F-4AAE-BAF7-FE1B0D3C6A78}" srcOrd="2" destOrd="0" presId="urn:microsoft.com/office/officeart/2005/8/layout/hList7"/>
    <dgm:cxn modelId="{155E3290-6B74-4270-95D4-61802D35CC15}" type="presParOf" srcId="{0DFDB24E-F96F-4AAE-BAF7-FE1B0D3C6A78}" destId="{AB8CEE6F-F4FA-46CE-AF42-B4150239EFBA}" srcOrd="0" destOrd="0" presId="urn:microsoft.com/office/officeart/2005/8/layout/hList7"/>
    <dgm:cxn modelId="{4A5B9837-A298-438C-9FE0-2899373661F3}" type="presParOf" srcId="{0DFDB24E-F96F-4AAE-BAF7-FE1B0D3C6A78}" destId="{0F7EAA7B-EEF9-44F1-BE24-404241F6F701}" srcOrd="1" destOrd="0" presId="urn:microsoft.com/office/officeart/2005/8/layout/hList7"/>
    <dgm:cxn modelId="{A1D29690-546D-4C14-805B-8B74399C39F2}" type="presParOf" srcId="{0DFDB24E-F96F-4AAE-BAF7-FE1B0D3C6A78}" destId="{75000F1A-E7C9-47CE-A57B-82B9BD172EAC}" srcOrd="2" destOrd="0" presId="urn:microsoft.com/office/officeart/2005/8/layout/hList7"/>
    <dgm:cxn modelId="{02538799-5701-41C6-BCE6-1F0DE05BED58}" type="presParOf" srcId="{0DFDB24E-F96F-4AAE-BAF7-FE1B0D3C6A78}" destId="{B83FF4F3-F0A9-48F8-8C4F-55906F1A3779}" srcOrd="3" destOrd="0" presId="urn:microsoft.com/office/officeart/2005/8/layout/hList7"/>
    <dgm:cxn modelId="{4F93A541-71B6-4336-B4E8-6FBCDA42F31E}" type="presParOf" srcId="{FF1300AB-9DAB-4B98-8B7C-99F65CBEA6A6}" destId="{DB33F26A-7EA8-4E20-AC62-35B0D9E3AAF1}" srcOrd="3" destOrd="0" presId="urn:microsoft.com/office/officeart/2005/8/layout/hList7"/>
    <dgm:cxn modelId="{741A7898-D6F6-47C8-952D-3CD0F3142960}" type="presParOf" srcId="{FF1300AB-9DAB-4B98-8B7C-99F65CBEA6A6}" destId="{CD92E52F-5392-43D5-87D0-BEC5B7D3A401}" srcOrd="4" destOrd="0" presId="urn:microsoft.com/office/officeart/2005/8/layout/hList7"/>
    <dgm:cxn modelId="{280F9383-A3CF-4B62-A90A-CE2940382902}" type="presParOf" srcId="{CD92E52F-5392-43D5-87D0-BEC5B7D3A401}" destId="{2F5B590A-28CF-460F-9637-0E18D514FF20}" srcOrd="0" destOrd="0" presId="urn:microsoft.com/office/officeart/2005/8/layout/hList7"/>
    <dgm:cxn modelId="{AFCA6581-55DB-468D-8F81-0E347D84FEA7}" type="presParOf" srcId="{CD92E52F-5392-43D5-87D0-BEC5B7D3A401}" destId="{2556230D-E96A-4A06-A141-3BDA25D070A5}" srcOrd="1" destOrd="0" presId="urn:microsoft.com/office/officeart/2005/8/layout/hList7"/>
    <dgm:cxn modelId="{39E082CC-E316-49AA-82F5-8E5D534A27F5}" type="presParOf" srcId="{CD92E52F-5392-43D5-87D0-BEC5B7D3A401}" destId="{D1971BDE-70E7-42BF-B6C0-D0515002F9F5}" srcOrd="2" destOrd="0" presId="urn:microsoft.com/office/officeart/2005/8/layout/hList7"/>
    <dgm:cxn modelId="{F1F72EC2-C289-41FA-BA26-18111247A2CF}" type="presParOf" srcId="{CD92E52F-5392-43D5-87D0-BEC5B7D3A401}" destId="{AB6E38B9-18CD-483D-BC17-B402A9A21323}" srcOrd="3" destOrd="0" presId="urn:microsoft.com/office/officeart/2005/8/layout/hList7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74CBEC-DD82-4317-BAD5-82052DA543A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D90598-D6CF-4CC9-9E68-AA37184A207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ТРЕТИЙ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ФАКТОР ИНТЕНСИВНОГО РОСТА - </a:t>
          </a:r>
          <a:r>
            <a: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РАЦИОНАЛЬНОЕ РАСПРЕДЕЛЕНИЕ РЕСУРСОВ 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7DCC4-08C4-438A-BCD3-A0C95950BCE7}" type="parTrans" cxnId="{0FBCF30D-D595-4D00-9FA1-4E02FA67BC11}">
      <dgm:prSet/>
      <dgm:spPr/>
      <dgm:t>
        <a:bodyPr/>
        <a:lstStyle/>
        <a:p>
          <a:endParaRPr lang="ru-RU"/>
        </a:p>
      </dgm:t>
    </dgm:pt>
    <dgm:pt modelId="{474935B8-F086-42FF-9B96-DE56759A7726}" type="sibTrans" cxnId="{0FBCF30D-D595-4D00-9FA1-4E02FA67BC11}">
      <dgm:prSet/>
      <dgm:spPr/>
      <dgm:t>
        <a:bodyPr/>
        <a:lstStyle/>
        <a:p>
          <a:endParaRPr lang="ru-RU"/>
        </a:p>
      </dgm:t>
    </dgm:pt>
    <dgm:pt modelId="{AD22BD36-6BE9-419E-BCA1-FBC6E171497C}" type="pres">
      <dgm:prSet presAssocID="{0B74CBEC-DD82-4317-BAD5-82052DA543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9E4A25-0221-436C-A2ED-6EAA805BAAC8}" type="pres">
      <dgm:prSet presAssocID="{1BD90598-D6CF-4CC9-9E68-AA37184A207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752AF0-C3A1-4A8B-B737-E289ABFA5188}" type="presOf" srcId="{0B74CBEC-DD82-4317-BAD5-82052DA543A3}" destId="{AD22BD36-6BE9-419E-BCA1-FBC6E171497C}" srcOrd="0" destOrd="0" presId="urn:microsoft.com/office/officeart/2005/8/layout/process1"/>
    <dgm:cxn modelId="{0FBCF30D-D595-4D00-9FA1-4E02FA67BC11}" srcId="{0B74CBEC-DD82-4317-BAD5-82052DA543A3}" destId="{1BD90598-D6CF-4CC9-9E68-AA37184A2075}" srcOrd="0" destOrd="0" parTransId="{75A7DCC4-08C4-438A-BCD3-A0C95950BCE7}" sibTransId="{474935B8-F086-42FF-9B96-DE56759A7726}"/>
    <dgm:cxn modelId="{D3504AAB-059B-4A69-94BA-19D0A8306C16}" type="presOf" srcId="{1BD90598-D6CF-4CC9-9E68-AA37184A2075}" destId="{0B9E4A25-0221-436C-A2ED-6EAA805BAAC8}" srcOrd="0" destOrd="0" presId="urn:microsoft.com/office/officeart/2005/8/layout/process1"/>
    <dgm:cxn modelId="{0275F0FB-8F92-4C6D-83F3-B1A20FD4AE2F}" type="presParOf" srcId="{AD22BD36-6BE9-419E-BCA1-FBC6E171497C}" destId="{0B9E4A25-0221-436C-A2ED-6EAA805BAAC8}" srcOrd="0" destOrd="0" presId="urn:microsoft.com/office/officeart/2005/8/layout/process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C61CE23-7742-4CE8-A174-6C2737778FE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20CB85-550B-4481-B4E9-C3E631BC862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ХОДЕ ЭКОНОМИЧЕСКОГО РОСТА КАПИТАЛ И РАБОЧАЯ СИЛА ПЕРЕХОДЯТ ИЗ МЕНЕЕ ЭФФЕКТИВНЫХ ОТРАСЛЕЙ В БОЛЕЕ ЭФФЕКТИВНЫЕ.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24DC4-9AFF-4DE5-BFEF-15DFA17FD0EA}" type="parTrans" cxnId="{2781BCA2-0A48-47AD-BAB8-8E87A5BA8089}">
      <dgm:prSet/>
      <dgm:spPr/>
      <dgm:t>
        <a:bodyPr/>
        <a:lstStyle/>
        <a:p>
          <a:endParaRPr lang="ru-RU"/>
        </a:p>
      </dgm:t>
    </dgm:pt>
    <dgm:pt modelId="{56E16B8B-7482-490D-BAE9-233EB3729F52}" type="sibTrans" cxnId="{2781BCA2-0A48-47AD-BAB8-8E87A5BA8089}">
      <dgm:prSet/>
      <dgm:spPr/>
      <dgm:t>
        <a:bodyPr/>
        <a:lstStyle/>
        <a:p>
          <a:endParaRPr lang="ru-RU"/>
        </a:p>
      </dgm:t>
    </dgm:pt>
    <dgm:pt modelId="{C57157BE-8346-4AC8-BF86-6496906B5B7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ПРОИСХОДИТ СТРУКТУРНАЯ ПЕРЕСТРОЙКА ЭКОНОМИКИ: </a:t>
          </a:r>
          <a:r>
            <a:rPr lang="ru-RU" sz="24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НАУКОЕМКИЕ ОТРАСЛИ ЗАНИМАЮТ ВЕДУЩЕЕ ПОЛОЖЕНИЕ В ЭКОНОМИКЕ, </a:t>
          </a:r>
        </a:p>
        <a:p>
          <a:pPr rtl="0"/>
          <a:r>
            <a:rPr lang="ru-RU" sz="24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ТРАДИЦИОННЫЕ ОТРАСЛИ СТАНОВЯТСЯ БОЛЕЕ ПРОИЗВОДИТЕЛЬНЫМИ БЛАГОДАРЯ СОВЕРШЕНСТВОВАНИЮ ОБОРУДОВАНИЯ И ТЕХНОЛОГИИ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FE46ED-7F42-4E42-91FB-7F4D0BDE0183}" type="parTrans" cxnId="{71BC28A6-4906-426F-A3C1-E5E2FA6AEFF9}">
      <dgm:prSet/>
      <dgm:spPr/>
      <dgm:t>
        <a:bodyPr/>
        <a:lstStyle/>
        <a:p>
          <a:endParaRPr lang="ru-RU"/>
        </a:p>
      </dgm:t>
    </dgm:pt>
    <dgm:pt modelId="{7E20994F-080E-43D7-81CB-E1DB95AD9204}" type="sibTrans" cxnId="{71BC28A6-4906-426F-A3C1-E5E2FA6AEFF9}">
      <dgm:prSet/>
      <dgm:spPr/>
      <dgm:t>
        <a:bodyPr/>
        <a:lstStyle/>
        <a:p>
          <a:endParaRPr lang="ru-RU"/>
        </a:p>
      </dgm:t>
    </dgm:pt>
    <dgm:pt modelId="{E3183725-F3B0-4BF6-8D34-73FF37854886}" type="pres">
      <dgm:prSet presAssocID="{9C61CE23-7742-4CE8-A174-6C2737778F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1525E-14D9-4CD9-8933-8DED611E6488}" type="pres">
      <dgm:prSet presAssocID="{5B20CB85-550B-4481-B4E9-C3E631BC862D}" presName="composite" presStyleCnt="0"/>
      <dgm:spPr/>
    </dgm:pt>
    <dgm:pt modelId="{3A0EBF2D-3A7B-4963-ACB0-9C36E13C24AE}" type="pres">
      <dgm:prSet presAssocID="{5B20CB85-550B-4481-B4E9-C3E631BC862D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380E2-1076-4137-9C7D-85D2A29F73BA}" type="pres">
      <dgm:prSet presAssocID="{5B20CB85-550B-4481-B4E9-C3E631BC862D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4336BD-3681-4114-809B-F2D4D72DC178}" type="pres">
      <dgm:prSet presAssocID="{56E16B8B-7482-490D-BAE9-233EB3729F52}" presName="spacing" presStyleCnt="0"/>
      <dgm:spPr/>
    </dgm:pt>
    <dgm:pt modelId="{6F9385BA-548B-4DED-8A22-E8FD8722D5B9}" type="pres">
      <dgm:prSet presAssocID="{C57157BE-8346-4AC8-BF86-6496906B5B76}" presName="composite" presStyleCnt="0"/>
      <dgm:spPr/>
    </dgm:pt>
    <dgm:pt modelId="{3574352F-4276-4A45-BBF1-01CC25C1DC03}" type="pres">
      <dgm:prSet presAssocID="{C57157BE-8346-4AC8-BF86-6496906B5B76}" presName="imgShp" presStyleLbl="fgImgPlace1" presStyleIdx="1" presStyleCnt="2" custLinFactNeighborX="-37521" custLinFactNeighborY="5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4731C08-0092-45A7-A45B-B1B0F983292F}" type="pres">
      <dgm:prSet presAssocID="{C57157BE-8346-4AC8-BF86-6496906B5B76}" presName="txShp" presStyleLbl="node1" presStyleIdx="1" presStyleCnt="2" custScaleX="150376" custScaleY="144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A67A3-71D2-44D2-B9F5-35FB24F53244}" type="presOf" srcId="{5B20CB85-550B-4481-B4E9-C3E631BC862D}" destId="{DB6380E2-1076-4137-9C7D-85D2A29F73BA}" srcOrd="0" destOrd="0" presId="urn:microsoft.com/office/officeart/2005/8/layout/vList3"/>
    <dgm:cxn modelId="{89488D5B-267A-428F-AB9D-3E2069823039}" type="presOf" srcId="{C57157BE-8346-4AC8-BF86-6496906B5B76}" destId="{34731C08-0092-45A7-A45B-B1B0F983292F}" srcOrd="0" destOrd="0" presId="urn:microsoft.com/office/officeart/2005/8/layout/vList3"/>
    <dgm:cxn modelId="{34F6D497-6C38-4DFE-9E5B-67458AFA1645}" type="presOf" srcId="{9C61CE23-7742-4CE8-A174-6C2737778FE6}" destId="{E3183725-F3B0-4BF6-8D34-73FF37854886}" srcOrd="0" destOrd="0" presId="urn:microsoft.com/office/officeart/2005/8/layout/vList3"/>
    <dgm:cxn modelId="{71BC28A6-4906-426F-A3C1-E5E2FA6AEFF9}" srcId="{9C61CE23-7742-4CE8-A174-6C2737778FE6}" destId="{C57157BE-8346-4AC8-BF86-6496906B5B76}" srcOrd="1" destOrd="0" parTransId="{8EFE46ED-7F42-4E42-91FB-7F4D0BDE0183}" sibTransId="{7E20994F-080E-43D7-81CB-E1DB95AD9204}"/>
    <dgm:cxn modelId="{2781BCA2-0A48-47AD-BAB8-8E87A5BA8089}" srcId="{9C61CE23-7742-4CE8-A174-6C2737778FE6}" destId="{5B20CB85-550B-4481-B4E9-C3E631BC862D}" srcOrd="0" destOrd="0" parTransId="{7D324DC4-9AFF-4DE5-BFEF-15DFA17FD0EA}" sibTransId="{56E16B8B-7482-490D-BAE9-233EB3729F52}"/>
    <dgm:cxn modelId="{7CD31E6A-5453-41C3-97D8-B8D95ACBC78E}" type="presParOf" srcId="{E3183725-F3B0-4BF6-8D34-73FF37854886}" destId="{6E31525E-14D9-4CD9-8933-8DED611E6488}" srcOrd="0" destOrd="0" presId="urn:microsoft.com/office/officeart/2005/8/layout/vList3"/>
    <dgm:cxn modelId="{3AD976D8-E651-4938-B60E-B19FDB4B2C4B}" type="presParOf" srcId="{6E31525E-14D9-4CD9-8933-8DED611E6488}" destId="{3A0EBF2D-3A7B-4963-ACB0-9C36E13C24AE}" srcOrd="0" destOrd="0" presId="urn:microsoft.com/office/officeart/2005/8/layout/vList3"/>
    <dgm:cxn modelId="{069B5159-AD6E-40B8-891B-5ACA8979FF0C}" type="presParOf" srcId="{6E31525E-14D9-4CD9-8933-8DED611E6488}" destId="{DB6380E2-1076-4137-9C7D-85D2A29F73BA}" srcOrd="1" destOrd="0" presId="urn:microsoft.com/office/officeart/2005/8/layout/vList3"/>
    <dgm:cxn modelId="{35C450F4-9C7B-4CC8-8648-CA4B6175D936}" type="presParOf" srcId="{E3183725-F3B0-4BF6-8D34-73FF37854886}" destId="{444336BD-3681-4114-809B-F2D4D72DC178}" srcOrd="1" destOrd="0" presId="urn:microsoft.com/office/officeart/2005/8/layout/vList3"/>
    <dgm:cxn modelId="{EB57F658-C418-4CAD-A447-0731AB34ADB5}" type="presParOf" srcId="{E3183725-F3B0-4BF6-8D34-73FF37854886}" destId="{6F9385BA-548B-4DED-8A22-E8FD8722D5B9}" srcOrd="2" destOrd="0" presId="urn:microsoft.com/office/officeart/2005/8/layout/vList3"/>
    <dgm:cxn modelId="{F7107BFE-EC0E-45BF-AA9B-599C705DD6FF}" type="presParOf" srcId="{6F9385BA-548B-4DED-8A22-E8FD8722D5B9}" destId="{3574352F-4276-4A45-BBF1-01CC25C1DC03}" srcOrd="0" destOrd="0" presId="urn:microsoft.com/office/officeart/2005/8/layout/vList3"/>
    <dgm:cxn modelId="{E52DA0E7-C4D5-45A9-A845-5E7FFE59DB0C}" type="presParOf" srcId="{6F9385BA-548B-4DED-8A22-E8FD8722D5B9}" destId="{34731C08-0092-45A7-A45B-B1B0F983292F}" srcOrd="1" destOrd="0" presId="urn:microsoft.com/office/officeart/2005/8/layout/vLis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B8090F9-E37B-4A75-AC63-F25292E04A1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F5B004-827B-4563-A279-79D94B2AA423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ЧЕТВЕРТЫЙ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ФАКТОР -  </a:t>
          </a:r>
          <a:r>
            <a:rPr lang="ru-RU" b="1" i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ЭКОНОМИЯ НА МАСШТАБЕ</a:t>
          </a:r>
          <a:r>
            <a:rPr lang="ru-RU" i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solidFill>
              <a:srgbClr val="1504E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D173E7-8F54-4CC2-BEBB-EEF16CAA260D}" type="parTrans" cxnId="{C6DD6F11-73E1-49D2-8878-28F062540B9F}">
      <dgm:prSet/>
      <dgm:spPr/>
      <dgm:t>
        <a:bodyPr/>
        <a:lstStyle/>
        <a:p>
          <a:endParaRPr lang="ru-RU"/>
        </a:p>
      </dgm:t>
    </dgm:pt>
    <dgm:pt modelId="{EF551842-E286-4013-96D6-DF12AA5C74B7}" type="sibTrans" cxnId="{C6DD6F11-73E1-49D2-8878-28F062540B9F}">
      <dgm:prSet/>
      <dgm:spPr/>
      <dgm:t>
        <a:bodyPr/>
        <a:lstStyle/>
        <a:p>
          <a:endParaRPr lang="ru-RU"/>
        </a:p>
      </dgm:t>
    </dgm:pt>
    <dgm:pt modelId="{12246794-A41F-420B-93BA-7818F8B99B14}" type="pres">
      <dgm:prSet presAssocID="{AB8090F9-E37B-4A75-AC63-F25292E04A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79A038-5CC7-42A2-8B3F-7E1F6335437B}" type="pres">
      <dgm:prSet presAssocID="{B0F5B004-827B-4563-A279-79D94B2AA423}" presName="node" presStyleLbl="node1" presStyleIdx="0" presStyleCnt="1" custLinFactNeighborX="-397" custLinFactNeighborY="-24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B9135-8405-4B2E-9BF8-789295F97692}" type="presOf" srcId="{AB8090F9-E37B-4A75-AC63-F25292E04A19}" destId="{12246794-A41F-420B-93BA-7818F8B99B14}" srcOrd="0" destOrd="0" presId="urn:microsoft.com/office/officeart/2005/8/layout/process1"/>
    <dgm:cxn modelId="{C6DD6F11-73E1-49D2-8878-28F062540B9F}" srcId="{AB8090F9-E37B-4A75-AC63-F25292E04A19}" destId="{B0F5B004-827B-4563-A279-79D94B2AA423}" srcOrd="0" destOrd="0" parTransId="{5AD173E7-8F54-4CC2-BEBB-EEF16CAA260D}" sibTransId="{EF551842-E286-4013-96D6-DF12AA5C74B7}"/>
    <dgm:cxn modelId="{68852F27-0EE1-4C2F-B660-92F2367C9A5B}" type="presOf" srcId="{B0F5B004-827B-4563-A279-79D94B2AA423}" destId="{EB79A038-5CC7-42A2-8B3F-7E1F6335437B}" srcOrd="0" destOrd="0" presId="urn:microsoft.com/office/officeart/2005/8/layout/process1"/>
    <dgm:cxn modelId="{165C4E9C-F9A7-47E5-8D1D-A6ECA74786D6}" type="presParOf" srcId="{12246794-A41F-420B-93BA-7818F8B99B14}" destId="{EB79A038-5CC7-42A2-8B3F-7E1F6335437B}" srcOrd="0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7CC40-C918-47F6-B12F-C3BC7AA2E8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E781A2-EF9D-49FD-BD51-9C23CC5527E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1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РОСТ</a:t>
          </a:r>
          <a:r>
            <a:rPr lang="ru-RU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ЭТО ОДНА ИЗ ОСНОВНЫХ ЦЕЛЕЙ ЛЮБОГО ГОСУДАРСТВА И ВАЖНЕЙШИЙ КРИТЕРИЙ ПРОГРЕССА ЭКОНОМИКИ И ОБЩЕСТВА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01E488-9482-4DCB-BCEE-458C0A77A656}" type="parTrans" cxnId="{80E9D209-9477-4585-961B-C7C2EA197EEA}">
      <dgm:prSet/>
      <dgm:spPr/>
      <dgm:t>
        <a:bodyPr/>
        <a:lstStyle/>
        <a:p>
          <a:endParaRPr lang="ru-RU"/>
        </a:p>
      </dgm:t>
    </dgm:pt>
    <dgm:pt modelId="{E44F0547-7E01-4D38-B7B5-3CB76FF68FA0}" type="sibTrans" cxnId="{80E9D209-9477-4585-961B-C7C2EA197EEA}">
      <dgm:prSet/>
      <dgm:spPr/>
      <dgm:t>
        <a:bodyPr/>
        <a:lstStyle/>
        <a:p>
          <a:endParaRPr lang="ru-RU"/>
        </a:p>
      </dgm:t>
    </dgm:pt>
    <dgm:pt modelId="{3E67917E-7AB5-43C3-B4C8-68BAD2A345FC}" type="pres">
      <dgm:prSet presAssocID="{4217CC40-C918-47F6-B12F-C3BC7AA2E8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301268-3DB3-4FC2-8F89-9B3B0B05F3DC}" type="pres">
      <dgm:prSet presAssocID="{77E781A2-EF9D-49FD-BD51-9C23CC5527E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8EFA88-DF84-442F-81BC-2133418C609A}" type="presOf" srcId="{4217CC40-C918-47F6-B12F-C3BC7AA2E87F}" destId="{3E67917E-7AB5-43C3-B4C8-68BAD2A345FC}" srcOrd="0" destOrd="0" presId="urn:microsoft.com/office/officeart/2005/8/layout/process1"/>
    <dgm:cxn modelId="{80E9D209-9477-4585-961B-C7C2EA197EEA}" srcId="{4217CC40-C918-47F6-B12F-C3BC7AA2E87F}" destId="{77E781A2-EF9D-49FD-BD51-9C23CC5527EE}" srcOrd="0" destOrd="0" parTransId="{C901E488-9482-4DCB-BCEE-458C0A77A656}" sibTransId="{E44F0547-7E01-4D38-B7B5-3CB76FF68FA0}"/>
    <dgm:cxn modelId="{19082EF6-28C7-4F76-A3B5-C76C5BB2AEB2}" type="presOf" srcId="{77E781A2-EF9D-49FD-BD51-9C23CC5527EE}" destId="{B6301268-3DB3-4FC2-8F89-9B3B0B05F3DC}" srcOrd="0" destOrd="0" presId="urn:microsoft.com/office/officeart/2005/8/layout/process1"/>
    <dgm:cxn modelId="{5113B552-EF23-442E-B4D3-4246A5453780}" type="presParOf" srcId="{3E67917E-7AB5-43C3-B4C8-68BAD2A345FC}" destId="{B6301268-3DB3-4FC2-8F89-9B3B0B05F3DC}" srcOrd="0" destOrd="0" presId="urn:microsoft.com/office/officeart/2005/8/layout/process1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6BF4F3C-274F-47E1-AE39-2F99567F4A7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7F5F25-04E4-492A-9D6D-98137CC1584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СУТЬ КОТОРОЙ В ТОМ, ЧТО КРУПНОЕ ПРЕДПРИЯТИЕ РАБОТАЕТ БОЛЕЕ ЭФФЕКТИВНО, ЧЕМ НЕСКОЛЬКО МЕЛКИХ.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53F76-73F9-49E2-B0BC-66759CDF1584}" type="parTrans" cxnId="{DC240DD6-4C02-484C-A222-B3953EFF0CEF}">
      <dgm:prSet/>
      <dgm:spPr/>
      <dgm:t>
        <a:bodyPr/>
        <a:lstStyle/>
        <a:p>
          <a:endParaRPr lang="ru-RU"/>
        </a:p>
      </dgm:t>
    </dgm:pt>
    <dgm:pt modelId="{2BB665ED-E229-4B46-91D7-48DD71ACAC09}" type="sibTrans" cxnId="{DC240DD6-4C02-484C-A222-B3953EFF0CEF}">
      <dgm:prSet/>
      <dgm:spPr/>
      <dgm:t>
        <a:bodyPr/>
        <a:lstStyle/>
        <a:p>
          <a:endParaRPr lang="ru-RU"/>
        </a:p>
      </dgm:t>
    </dgm:pt>
    <dgm:pt modelId="{95BAF397-AD83-4535-928B-CC9D243D921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ЗНАЧИТ, БОЛЬШЕ СРЕДСТВ МОЖНО ТРАТИТЬ НА УЛУЧШЕНИЕ СБЫТА, РЕКЛАМУ И ДРУГИЕ НУЖДЫ, В ИТОГЕ УВЕЛИЧИВАЮЩИЕ ПРОИЗВОДСТВО.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DB9D-FDF4-496B-A5D4-5587CA131393}" type="parTrans" cxnId="{53EB4794-5C95-40FF-84E0-7DEF463D3DF5}">
      <dgm:prSet/>
      <dgm:spPr/>
      <dgm:t>
        <a:bodyPr/>
        <a:lstStyle/>
        <a:p>
          <a:endParaRPr lang="ru-RU"/>
        </a:p>
      </dgm:t>
    </dgm:pt>
    <dgm:pt modelId="{2CBEDC87-0176-414E-A879-58944F3EC0A4}" type="sibTrans" cxnId="{53EB4794-5C95-40FF-84E0-7DEF463D3DF5}">
      <dgm:prSet/>
      <dgm:spPr/>
      <dgm:t>
        <a:bodyPr/>
        <a:lstStyle/>
        <a:p>
          <a:endParaRPr lang="ru-RU"/>
        </a:p>
      </dgm:t>
    </dgm:pt>
    <dgm:pt modelId="{D3F1D2A7-6585-43B8-AC41-6713248557F1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A7719472-44FF-4EAF-B69D-BC8463B4FDF9}" type="parTrans" cxnId="{D1F6F5A7-E2CE-4DBF-BC87-F42A92699CB9}">
      <dgm:prSet/>
      <dgm:spPr/>
      <dgm:t>
        <a:bodyPr/>
        <a:lstStyle/>
        <a:p>
          <a:endParaRPr lang="ru-RU"/>
        </a:p>
      </dgm:t>
    </dgm:pt>
    <dgm:pt modelId="{612211B0-6C7B-4313-A983-194ABCB5179D}" type="sibTrans" cxnId="{D1F6F5A7-E2CE-4DBF-BC87-F42A92699CB9}">
      <dgm:prSet/>
      <dgm:spPr/>
      <dgm:t>
        <a:bodyPr/>
        <a:lstStyle/>
        <a:p>
          <a:endParaRPr lang="ru-RU"/>
        </a:p>
      </dgm:t>
    </dgm:pt>
    <dgm:pt modelId="{208527EF-865B-4265-9267-998C1C9117B8}" type="pres">
      <dgm:prSet presAssocID="{16BF4F3C-274F-47E1-AE39-2F99567F4A7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9B9B306-BCB7-44E4-AAB0-A12C647D5827}" type="pres">
      <dgm:prSet presAssocID="{16BF4F3C-274F-47E1-AE39-2F99567F4A7A}" presName="pyramid" presStyleLbl="node1" presStyleIdx="0" presStyleCnt="1" custScaleX="73095" custLinFactNeighborX="-15485" custLinFactNeighborY="1485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8F21D342-3DBD-4D74-B99C-B1137DCDAC12}" type="pres">
      <dgm:prSet presAssocID="{16BF4F3C-274F-47E1-AE39-2F99567F4A7A}" presName="theList" presStyleCnt="0"/>
      <dgm:spPr/>
    </dgm:pt>
    <dgm:pt modelId="{842D5F01-789E-4AF0-BA3E-5CE7FFF724F0}" type="pres">
      <dgm:prSet presAssocID="{F77F5F25-04E4-492A-9D6D-98137CC15844}" presName="aNode" presStyleLbl="fgAcc1" presStyleIdx="0" presStyleCnt="3" custScaleX="215812" custScaleY="89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E86AB-2203-46D0-B573-BD908C5E93DB}" type="pres">
      <dgm:prSet presAssocID="{F77F5F25-04E4-492A-9D6D-98137CC15844}" presName="aSpace" presStyleCnt="0"/>
      <dgm:spPr/>
    </dgm:pt>
    <dgm:pt modelId="{B955BFE7-21E2-4187-8B01-D58E9E989D3B}" type="pres">
      <dgm:prSet presAssocID="{95BAF397-AD83-4535-928B-CC9D243D9210}" presName="aNode" presStyleLbl="fgAcc1" presStyleIdx="1" presStyleCnt="3" custScaleX="236783" custScaleY="95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40969-0A4F-4EFF-84D4-5A11240B4D68}" type="pres">
      <dgm:prSet presAssocID="{95BAF397-AD83-4535-928B-CC9D243D9210}" presName="aSpace" presStyleCnt="0"/>
      <dgm:spPr/>
    </dgm:pt>
    <dgm:pt modelId="{0D791D78-1EF3-4956-ABE7-B51B499587C3}" type="pres">
      <dgm:prSet presAssocID="{D3F1D2A7-6585-43B8-AC41-6713248557F1}" presName="aNode" presStyleLbl="fgAcc1" presStyleIdx="2" presStyleCnt="3" custScaleY="186563" custLinFactY="26110" custLinFactNeighborX="-2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21A1B-9EC5-4360-8505-89E7E913DDF8}" type="pres">
      <dgm:prSet presAssocID="{D3F1D2A7-6585-43B8-AC41-6713248557F1}" presName="aSpace" presStyleCnt="0"/>
      <dgm:spPr/>
    </dgm:pt>
  </dgm:ptLst>
  <dgm:cxnLst>
    <dgm:cxn modelId="{C98FD71A-3F21-4C88-9408-674F502B3BD7}" type="presOf" srcId="{D3F1D2A7-6585-43B8-AC41-6713248557F1}" destId="{0D791D78-1EF3-4956-ABE7-B51B499587C3}" srcOrd="0" destOrd="0" presId="urn:microsoft.com/office/officeart/2005/8/layout/pyramid2"/>
    <dgm:cxn modelId="{53EB4794-5C95-40FF-84E0-7DEF463D3DF5}" srcId="{16BF4F3C-274F-47E1-AE39-2F99567F4A7A}" destId="{95BAF397-AD83-4535-928B-CC9D243D9210}" srcOrd="1" destOrd="0" parTransId="{828DDB9D-FDF4-496B-A5D4-5587CA131393}" sibTransId="{2CBEDC87-0176-414E-A879-58944F3EC0A4}"/>
    <dgm:cxn modelId="{DC240DD6-4C02-484C-A222-B3953EFF0CEF}" srcId="{16BF4F3C-274F-47E1-AE39-2F99567F4A7A}" destId="{F77F5F25-04E4-492A-9D6D-98137CC15844}" srcOrd="0" destOrd="0" parTransId="{32E53F76-73F9-49E2-B0BC-66759CDF1584}" sibTransId="{2BB665ED-E229-4B46-91D7-48DD71ACAC09}"/>
    <dgm:cxn modelId="{66BD71FC-3793-4B3A-963F-7E45E1B37936}" type="presOf" srcId="{F77F5F25-04E4-492A-9D6D-98137CC15844}" destId="{842D5F01-789E-4AF0-BA3E-5CE7FFF724F0}" srcOrd="0" destOrd="0" presId="urn:microsoft.com/office/officeart/2005/8/layout/pyramid2"/>
    <dgm:cxn modelId="{055BD16C-10D5-46A4-A66E-A7B7F9033AA0}" type="presOf" srcId="{95BAF397-AD83-4535-928B-CC9D243D9210}" destId="{B955BFE7-21E2-4187-8B01-D58E9E989D3B}" srcOrd="0" destOrd="0" presId="urn:microsoft.com/office/officeart/2005/8/layout/pyramid2"/>
    <dgm:cxn modelId="{D1F6F5A7-E2CE-4DBF-BC87-F42A92699CB9}" srcId="{16BF4F3C-274F-47E1-AE39-2F99567F4A7A}" destId="{D3F1D2A7-6585-43B8-AC41-6713248557F1}" srcOrd="2" destOrd="0" parTransId="{A7719472-44FF-4EAF-B69D-BC8463B4FDF9}" sibTransId="{612211B0-6C7B-4313-A983-194ABCB5179D}"/>
    <dgm:cxn modelId="{D0DBBB6B-01C4-4F54-908B-382D2E5C5D5C}" type="presOf" srcId="{16BF4F3C-274F-47E1-AE39-2F99567F4A7A}" destId="{208527EF-865B-4265-9267-998C1C9117B8}" srcOrd="0" destOrd="0" presId="urn:microsoft.com/office/officeart/2005/8/layout/pyramid2"/>
    <dgm:cxn modelId="{D0262879-29AA-4E4B-922B-FB9F9390DDEB}" type="presParOf" srcId="{208527EF-865B-4265-9267-998C1C9117B8}" destId="{29B9B306-BCB7-44E4-AAB0-A12C647D5827}" srcOrd="0" destOrd="0" presId="urn:microsoft.com/office/officeart/2005/8/layout/pyramid2"/>
    <dgm:cxn modelId="{CF81314C-B448-427A-8854-B4CE53949B09}" type="presParOf" srcId="{208527EF-865B-4265-9267-998C1C9117B8}" destId="{8F21D342-3DBD-4D74-B99C-B1137DCDAC12}" srcOrd="1" destOrd="0" presId="urn:microsoft.com/office/officeart/2005/8/layout/pyramid2"/>
    <dgm:cxn modelId="{73CAF9C8-F439-4333-AD35-BD6066A6831A}" type="presParOf" srcId="{8F21D342-3DBD-4D74-B99C-B1137DCDAC12}" destId="{842D5F01-789E-4AF0-BA3E-5CE7FFF724F0}" srcOrd="0" destOrd="0" presId="urn:microsoft.com/office/officeart/2005/8/layout/pyramid2"/>
    <dgm:cxn modelId="{36622738-F6E0-4621-9F03-C182F9DA433F}" type="presParOf" srcId="{8F21D342-3DBD-4D74-B99C-B1137DCDAC12}" destId="{54EE86AB-2203-46D0-B573-BD908C5E93DB}" srcOrd="1" destOrd="0" presId="urn:microsoft.com/office/officeart/2005/8/layout/pyramid2"/>
    <dgm:cxn modelId="{AD4407A6-DFA6-4B18-9EDF-832CE675182F}" type="presParOf" srcId="{8F21D342-3DBD-4D74-B99C-B1137DCDAC12}" destId="{B955BFE7-21E2-4187-8B01-D58E9E989D3B}" srcOrd="2" destOrd="0" presId="urn:microsoft.com/office/officeart/2005/8/layout/pyramid2"/>
    <dgm:cxn modelId="{0053604E-70C2-4B4E-92DA-BAF77645DCB7}" type="presParOf" srcId="{8F21D342-3DBD-4D74-B99C-B1137DCDAC12}" destId="{B9540969-0A4F-4EFF-84D4-5A11240B4D68}" srcOrd="3" destOrd="0" presId="urn:microsoft.com/office/officeart/2005/8/layout/pyramid2"/>
    <dgm:cxn modelId="{895FD971-5086-48A5-919E-8985F81DAD8F}" type="presParOf" srcId="{8F21D342-3DBD-4D74-B99C-B1137DCDAC12}" destId="{0D791D78-1EF3-4956-ABE7-B51B499587C3}" srcOrd="4" destOrd="0" presId="urn:microsoft.com/office/officeart/2005/8/layout/pyramid2"/>
    <dgm:cxn modelId="{171DFCF4-F5E5-4C7E-8DD4-5B4F542E7A55}" type="presParOf" srcId="{8F21D342-3DBD-4D74-B99C-B1137DCDAC12}" destId="{EFD21A1B-9EC5-4360-8505-89E7E913DDF8}" srcOrd="5" destOrd="0" presId="urn:microsoft.com/office/officeart/2005/8/layout/pyramid2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FB7F93C-567C-4C1E-89E6-5A8BE8B0CE2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F624C4-4C98-48CA-BE05-FC0890EAAE07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ТАКОВЫ ФАКТОРЫ ИНТЕНСИВНОГО ЭКОНОМИЧЕСКОГО РОСТА</a:t>
          </a:r>
          <a:r>
            <a:rPr lang="ru-RU" dirty="0" smtClean="0"/>
            <a:t>.</a:t>
          </a:r>
          <a:endParaRPr lang="ru-RU" dirty="0"/>
        </a:p>
      </dgm:t>
    </dgm:pt>
    <dgm:pt modelId="{E3F2625C-573F-4A2B-A8DC-D62B28D80FF9}" type="parTrans" cxnId="{61434162-6549-481D-A318-13655456199D}">
      <dgm:prSet/>
      <dgm:spPr/>
      <dgm:t>
        <a:bodyPr/>
        <a:lstStyle/>
        <a:p>
          <a:endParaRPr lang="ru-RU"/>
        </a:p>
      </dgm:t>
    </dgm:pt>
    <dgm:pt modelId="{2E5071BC-B63D-488B-BB37-860432270353}" type="sibTrans" cxnId="{61434162-6549-481D-A318-13655456199D}">
      <dgm:prSet/>
      <dgm:spPr/>
      <dgm:t>
        <a:bodyPr/>
        <a:lstStyle/>
        <a:p>
          <a:endParaRPr lang="ru-RU"/>
        </a:p>
      </dgm:t>
    </dgm:pt>
    <dgm:pt modelId="{6D11F40C-CFCF-4AF8-921A-7BAE63A7CC45}" type="pres">
      <dgm:prSet presAssocID="{2FB7F93C-567C-4C1E-89E6-5A8BE8B0CE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A2C79-F49C-4E0C-8140-68BE0D35B9D6}" type="pres">
      <dgm:prSet presAssocID="{D6F624C4-4C98-48CA-BE05-FC0890EAAE0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32BABC-4CC9-4989-95CB-19ED73494575}" type="presOf" srcId="{2FB7F93C-567C-4C1E-89E6-5A8BE8B0CE25}" destId="{6D11F40C-CFCF-4AF8-921A-7BAE63A7CC45}" srcOrd="0" destOrd="0" presId="urn:microsoft.com/office/officeart/2005/8/layout/process1"/>
    <dgm:cxn modelId="{61434162-6549-481D-A318-13655456199D}" srcId="{2FB7F93C-567C-4C1E-89E6-5A8BE8B0CE25}" destId="{D6F624C4-4C98-48CA-BE05-FC0890EAAE07}" srcOrd="0" destOrd="0" parTransId="{E3F2625C-573F-4A2B-A8DC-D62B28D80FF9}" sibTransId="{2E5071BC-B63D-488B-BB37-860432270353}"/>
    <dgm:cxn modelId="{BC6A62F0-C364-489F-88FE-F9DCC8496EE9}" type="presOf" srcId="{D6F624C4-4C98-48CA-BE05-FC0890EAAE07}" destId="{F42A2C79-F49C-4E0C-8140-68BE0D35B9D6}" srcOrd="0" destOrd="0" presId="urn:microsoft.com/office/officeart/2005/8/layout/process1"/>
    <dgm:cxn modelId="{C0342CA6-3B10-4F9E-991E-09B29A8216C5}" type="presParOf" srcId="{6D11F40C-CFCF-4AF8-921A-7BAE63A7CC45}" destId="{F42A2C79-F49C-4E0C-8140-68BE0D35B9D6}" srcOrd="0" destOrd="0" presId="urn:microsoft.com/office/officeart/2005/8/layout/process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4D492F9-6924-4EB2-BA54-69128D02123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26E51-C083-40FB-9CF2-2076E5F9A17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i="1" u="none" dirty="0" smtClean="0">
              <a:effectLst/>
            </a:rPr>
            <a:t>ИЗУЧЕНИЕ НОВОГО МАТЕРИАЛА</a:t>
          </a:r>
          <a:endParaRPr lang="ru-RU" u="none" dirty="0">
            <a:effectLst/>
          </a:endParaRPr>
        </a:p>
      </dgm:t>
    </dgm:pt>
    <dgm:pt modelId="{C68F4801-EBC6-4FAD-8521-10CD4A9E7509}" type="parTrans" cxnId="{7A05CBEF-613E-45C9-80A5-36FDC253330E}">
      <dgm:prSet/>
      <dgm:spPr/>
      <dgm:t>
        <a:bodyPr/>
        <a:lstStyle/>
        <a:p>
          <a:endParaRPr lang="ru-RU"/>
        </a:p>
      </dgm:t>
    </dgm:pt>
    <dgm:pt modelId="{6264B094-FA3E-4F15-AE07-E8D203FE0014}" type="sibTrans" cxnId="{7A05CBEF-613E-45C9-80A5-36FDC253330E}">
      <dgm:prSet/>
      <dgm:spPr/>
      <dgm:t>
        <a:bodyPr/>
        <a:lstStyle/>
        <a:p>
          <a:endParaRPr lang="ru-RU"/>
        </a:p>
      </dgm:t>
    </dgm:pt>
    <dgm:pt modelId="{912EFA16-87F4-43DA-8236-4054E1EDE9DA}" type="pres">
      <dgm:prSet presAssocID="{64D492F9-6924-4EB2-BA54-69128D0212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E8591-C1C1-48F1-9D15-080CC8428449}" type="pres">
      <dgm:prSet presAssocID="{C6826E51-C083-40FB-9CF2-2076E5F9A17F}" presName="node" presStyleLbl="node1" presStyleIdx="0" presStyleCnt="1" custLinFactNeighborX="-49" custLinFactNeighborY="-5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05CBEF-613E-45C9-80A5-36FDC253330E}" srcId="{64D492F9-6924-4EB2-BA54-69128D02123E}" destId="{C6826E51-C083-40FB-9CF2-2076E5F9A17F}" srcOrd="0" destOrd="0" parTransId="{C68F4801-EBC6-4FAD-8521-10CD4A9E7509}" sibTransId="{6264B094-FA3E-4F15-AE07-E8D203FE0014}"/>
    <dgm:cxn modelId="{4B78E579-3129-4FEE-BE4B-84FE11064372}" type="presOf" srcId="{64D492F9-6924-4EB2-BA54-69128D02123E}" destId="{912EFA16-87F4-43DA-8236-4054E1EDE9DA}" srcOrd="0" destOrd="0" presId="urn:microsoft.com/office/officeart/2005/8/layout/process1"/>
    <dgm:cxn modelId="{51F5CC0F-1A95-4CAB-B6B1-F9CE322581C2}" type="presOf" srcId="{C6826E51-C083-40FB-9CF2-2076E5F9A17F}" destId="{1E4E8591-C1C1-48F1-9D15-080CC8428449}" srcOrd="0" destOrd="0" presId="urn:microsoft.com/office/officeart/2005/8/layout/process1"/>
    <dgm:cxn modelId="{5D2D988A-3446-4A10-A4B6-EB28F81270B4}" type="presParOf" srcId="{912EFA16-87F4-43DA-8236-4054E1EDE9DA}" destId="{1E4E8591-C1C1-48F1-9D15-080CC8428449}" srcOrd="0" destOrd="0" presId="urn:microsoft.com/office/officeart/2005/8/layout/process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6A01B44-0591-4327-AD52-5A36B9ECEBE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DC323C-B819-4EAF-845E-9D148BFAAC4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РАЗВИТЫЕ СТРАНЫ,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C657CD-5BA7-475F-A3B4-672CF1131C0D}" type="parTrans" cxnId="{472D8556-453D-4882-BED2-9E3D2BCA29AB}">
      <dgm:prSet/>
      <dgm:spPr/>
      <dgm:t>
        <a:bodyPr/>
        <a:lstStyle/>
        <a:p>
          <a:endParaRPr lang="ru-RU"/>
        </a:p>
      </dgm:t>
    </dgm:pt>
    <dgm:pt modelId="{89BFBFAE-6476-4996-9F67-0950D7C9A6D4}" type="sibTrans" cxnId="{472D8556-453D-4882-BED2-9E3D2BCA29AB}">
      <dgm:prSet/>
      <dgm:spPr/>
      <dgm:t>
        <a:bodyPr/>
        <a:lstStyle/>
        <a:p>
          <a:endParaRPr lang="ru-RU"/>
        </a:p>
      </dgm:t>
    </dgm:pt>
    <dgm:pt modelId="{EFE4376A-DFF7-466A-8F58-836C9D8D28C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СТРАНЫ С ПЕРЕХОДНОЙ ЭКОНОМИКОЙ,</a:t>
          </a:r>
          <a:endParaRPr lang="ru-RU" b="1" dirty="0">
            <a:solidFill>
              <a:srgbClr val="1504E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A6E7BB-397C-4E1A-BF3A-93222C72654F}" type="parTrans" cxnId="{342FADCA-89CC-48E1-B11C-098125AF035F}">
      <dgm:prSet/>
      <dgm:spPr/>
      <dgm:t>
        <a:bodyPr/>
        <a:lstStyle/>
        <a:p>
          <a:endParaRPr lang="ru-RU"/>
        </a:p>
      </dgm:t>
    </dgm:pt>
    <dgm:pt modelId="{93BCC99E-3713-4203-BDE7-C5BBB326F756}" type="sibTrans" cxnId="{342FADCA-89CC-48E1-B11C-098125AF035F}">
      <dgm:prSet/>
      <dgm:spPr/>
      <dgm:t>
        <a:bodyPr/>
        <a:lstStyle/>
        <a:p>
          <a:endParaRPr lang="ru-RU"/>
        </a:p>
      </dgm:t>
    </dgm:pt>
    <dgm:pt modelId="{50E6EEE0-F0B0-4FE0-AEB4-3A9D71A29E8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РАЗВИВАЮЩИЕСЯ СТРАНЫ. </a:t>
          </a:r>
          <a:endParaRPr lang="ru-RU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D65B2-7621-4C46-B840-AE1029625C8F}" type="parTrans" cxnId="{78106BE2-9FD8-4EDE-8C9D-255E76D53CC0}">
      <dgm:prSet/>
      <dgm:spPr/>
      <dgm:t>
        <a:bodyPr/>
        <a:lstStyle/>
        <a:p>
          <a:endParaRPr lang="ru-RU"/>
        </a:p>
      </dgm:t>
    </dgm:pt>
    <dgm:pt modelId="{AA36096F-3EBE-4DB2-8CDC-1A980DC4281B}" type="sibTrans" cxnId="{78106BE2-9FD8-4EDE-8C9D-255E76D53CC0}">
      <dgm:prSet/>
      <dgm:spPr/>
      <dgm:t>
        <a:bodyPr/>
        <a:lstStyle/>
        <a:p>
          <a:endParaRPr lang="ru-RU"/>
        </a:p>
      </dgm:t>
    </dgm:pt>
    <dgm:pt modelId="{42BBF14D-FE3F-40A7-A337-0F6F222E27B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958D75E8-2919-43B4-9F3C-1F6D3CB33DA4}" type="parTrans" cxnId="{19F2A6A4-5266-473A-9711-E18330225BF3}">
      <dgm:prSet/>
      <dgm:spPr/>
      <dgm:t>
        <a:bodyPr/>
        <a:lstStyle/>
        <a:p>
          <a:endParaRPr lang="ru-RU"/>
        </a:p>
      </dgm:t>
    </dgm:pt>
    <dgm:pt modelId="{A8C52F8F-7B61-4B92-A20D-9EED3F426502}" type="sibTrans" cxnId="{19F2A6A4-5266-473A-9711-E18330225BF3}">
      <dgm:prSet/>
      <dgm:spPr/>
      <dgm:t>
        <a:bodyPr/>
        <a:lstStyle/>
        <a:p>
          <a:endParaRPr lang="ru-RU"/>
        </a:p>
      </dgm:t>
    </dgm:pt>
    <dgm:pt modelId="{B8ECBDAA-8DAF-43C4-A309-4C2C6825815F}" type="pres">
      <dgm:prSet presAssocID="{E6A01B44-0591-4327-AD52-5A36B9ECEBE0}" presName="compositeShape" presStyleCnt="0">
        <dgm:presLayoutVars>
          <dgm:chMax val="7"/>
          <dgm:dir/>
          <dgm:resizeHandles val="exact"/>
        </dgm:presLayoutVars>
      </dgm:prSet>
      <dgm:spPr/>
    </dgm:pt>
    <dgm:pt modelId="{162AF196-89FD-46DF-9D34-463636214D85}" type="pres">
      <dgm:prSet presAssocID="{88DC323C-B819-4EAF-845E-9D148BFAAC43}" presName="circ1" presStyleLbl="vennNode1" presStyleIdx="0" presStyleCnt="4" custScaleX="213341"/>
      <dgm:spPr/>
    </dgm:pt>
    <dgm:pt modelId="{83C23A25-35C3-4F1F-8126-FD8650F3890A}" type="pres">
      <dgm:prSet presAssocID="{88DC323C-B819-4EAF-845E-9D148BFAAC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C687FCF-1C63-4453-9011-6ABBA1DD7A90}" type="pres">
      <dgm:prSet presAssocID="{EFE4376A-DFF7-466A-8F58-836C9D8D28C8}" presName="circ2" presStyleLbl="vennNode1" presStyleIdx="1" presStyleCnt="4" custScaleX="227043" custLinFactNeighborX="48257" custLinFactNeighborY="-4087"/>
      <dgm:spPr/>
      <dgm:t>
        <a:bodyPr/>
        <a:lstStyle/>
        <a:p>
          <a:endParaRPr lang="ru-RU"/>
        </a:p>
      </dgm:t>
    </dgm:pt>
    <dgm:pt modelId="{FD2BEBD6-ED93-417B-B988-0476710507FC}" type="pres">
      <dgm:prSet presAssocID="{EFE4376A-DFF7-466A-8F58-836C9D8D28C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E6F7C-17AD-4D89-8AF3-BB149D813E4A}" type="pres">
      <dgm:prSet presAssocID="{50E6EEE0-F0B0-4FE0-AEB4-3A9D71A29E85}" presName="circ3" presStyleLbl="vennNode1" presStyleIdx="2" presStyleCnt="4" custScaleX="204327"/>
      <dgm:spPr/>
    </dgm:pt>
    <dgm:pt modelId="{C84EAF95-BEB5-4FFC-B3C3-F44D5F166C19}" type="pres">
      <dgm:prSet presAssocID="{50E6EEE0-F0B0-4FE0-AEB4-3A9D71A29E8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04ADD2-F059-4CFE-BE91-6E1ABFED3F1B}" type="pres">
      <dgm:prSet presAssocID="{42BBF14D-FE3F-40A7-A337-0F6F222E27B4}" presName="circ4" presStyleLbl="vennNode1" presStyleIdx="3" presStyleCnt="4" custScaleX="154086" custLinFactNeighborX="-18239" custLinFactNeighborY="-4087"/>
      <dgm:spPr/>
    </dgm:pt>
    <dgm:pt modelId="{5DD43F43-573C-45FF-9880-6B9643B406FE}" type="pres">
      <dgm:prSet presAssocID="{42BBF14D-FE3F-40A7-A337-0F6F222E27B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72D8556-453D-4882-BED2-9E3D2BCA29AB}" srcId="{E6A01B44-0591-4327-AD52-5A36B9ECEBE0}" destId="{88DC323C-B819-4EAF-845E-9D148BFAAC43}" srcOrd="0" destOrd="0" parTransId="{10C657CD-5BA7-475F-A3B4-672CF1131C0D}" sibTransId="{89BFBFAE-6476-4996-9F67-0950D7C9A6D4}"/>
    <dgm:cxn modelId="{DB2D2901-D92F-4D89-94CA-B3E70A5854B7}" type="presOf" srcId="{50E6EEE0-F0B0-4FE0-AEB4-3A9D71A29E85}" destId="{C84EAF95-BEB5-4FFC-B3C3-F44D5F166C19}" srcOrd="1" destOrd="0" presId="urn:microsoft.com/office/officeart/2005/8/layout/venn1"/>
    <dgm:cxn modelId="{66265145-BA82-443A-A77A-D735ED9D3A93}" type="presOf" srcId="{88DC323C-B819-4EAF-845E-9D148BFAAC43}" destId="{83C23A25-35C3-4F1F-8126-FD8650F3890A}" srcOrd="1" destOrd="0" presId="urn:microsoft.com/office/officeart/2005/8/layout/venn1"/>
    <dgm:cxn modelId="{C17B5259-5FF8-4894-82AC-07F77EFD2212}" type="presOf" srcId="{EFE4376A-DFF7-466A-8F58-836C9D8D28C8}" destId="{FD2BEBD6-ED93-417B-B988-0476710507FC}" srcOrd="1" destOrd="0" presId="urn:microsoft.com/office/officeart/2005/8/layout/venn1"/>
    <dgm:cxn modelId="{8D61EF9D-CB5C-4D3E-9E44-7B9B29ED25A3}" type="presOf" srcId="{EFE4376A-DFF7-466A-8F58-836C9D8D28C8}" destId="{8C687FCF-1C63-4453-9011-6ABBA1DD7A90}" srcOrd="0" destOrd="0" presId="urn:microsoft.com/office/officeart/2005/8/layout/venn1"/>
    <dgm:cxn modelId="{59976038-0200-4FBE-ACDC-CBEF9F75EDD5}" type="presOf" srcId="{50E6EEE0-F0B0-4FE0-AEB4-3A9D71A29E85}" destId="{509E6F7C-17AD-4D89-8AF3-BB149D813E4A}" srcOrd="0" destOrd="0" presId="urn:microsoft.com/office/officeart/2005/8/layout/venn1"/>
    <dgm:cxn modelId="{342FADCA-89CC-48E1-B11C-098125AF035F}" srcId="{E6A01B44-0591-4327-AD52-5A36B9ECEBE0}" destId="{EFE4376A-DFF7-466A-8F58-836C9D8D28C8}" srcOrd="1" destOrd="0" parTransId="{F3A6E7BB-397C-4E1A-BF3A-93222C72654F}" sibTransId="{93BCC99E-3713-4203-BDE7-C5BBB326F756}"/>
    <dgm:cxn modelId="{19F2A6A4-5266-473A-9711-E18330225BF3}" srcId="{E6A01B44-0591-4327-AD52-5A36B9ECEBE0}" destId="{42BBF14D-FE3F-40A7-A337-0F6F222E27B4}" srcOrd="3" destOrd="0" parTransId="{958D75E8-2919-43B4-9F3C-1F6D3CB33DA4}" sibTransId="{A8C52F8F-7B61-4B92-A20D-9EED3F426502}"/>
    <dgm:cxn modelId="{7EFDE4D3-11B7-4C77-B6BB-007738E43F4B}" type="presOf" srcId="{E6A01B44-0591-4327-AD52-5A36B9ECEBE0}" destId="{B8ECBDAA-8DAF-43C4-A309-4C2C6825815F}" srcOrd="0" destOrd="0" presId="urn:microsoft.com/office/officeart/2005/8/layout/venn1"/>
    <dgm:cxn modelId="{1CDA719F-749E-4C00-9E0C-092229B5DBEE}" type="presOf" srcId="{42BBF14D-FE3F-40A7-A337-0F6F222E27B4}" destId="{5DD43F43-573C-45FF-9880-6B9643B406FE}" srcOrd="1" destOrd="0" presId="urn:microsoft.com/office/officeart/2005/8/layout/venn1"/>
    <dgm:cxn modelId="{0B84B834-7105-4EF8-9361-7BF5AAE34D2E}" type="presOf" srcId="{88DC323C-B819-4EAF-845E-9D148BFAAC43}" destId="{162AF196-89FD-46DF-9D34-463636214D85}" srcOrd="0" destOrd="0" presId="urn:microsoft.com/office/officeart/2005/8/layout/venn1"/>
    <dgm:cxn modelId="{951CF169-126B-45D0-9FB3-246A965E607E}" type="presOf" srcId="{42BBF14D-FE3F-40A7-A337-0F6F222E27B4}" destId="{C804ADD2-F059-4CFE-BE91-6E1ABFED3F1B}" srcOrd="0" destOrd="0" presId="urn:microsoft.com/office/officeart/2005/8/layout/venn1"/>
    <dgm:cxn modelId="{78106BE2-9FD8-4EDE-8C9D-255E76D53CC0}" srcId="{E6A01B44-0591-4327-AD52-5A36B9ECEBE0}" destId="{50E6EEE0-F0B0-4FE0-AEB4-3A9D71A29E85}" srcOrd="2" destOrd="0" parTransId="{53ED65B2-7621-4C46-B840-AE1029625C8F}" sibTransId="{AA36096F-3EBE-4DB2-8CDC-1A980DC4281B}"/>
    <dgm:cxn modelId="{581D1278-D860-4AF6-A6F5-F39425645747}" type="presParOf" srcId="{B8ECBDAA-8DAF-43C4-A309-4C2C6825815F}" destId="{162AF196-89FD-46DF-9D34-463636214D85}" srcOrd="0" destOrd="0" presId="urn:microsoft.com/office/officeart/2005/8/layout/venn1"/>
    <dgm:cxn modelId="{D81665AD-20C1-46E6-8E7F-25DA24C7D4D5}" type="presParOf" srcId="{B8ECBDAA-8DAF-43C4-A309-4C2C6825815F}" destId="{83C23A25-35C3-4F1F-8126-FD8650F3890A}" srcOrd="1" destOrd="0" presId="urn:microsoft.com/office/officeart/2005/8/layout/venn1"/>
    <dgm:cxn modelId="{72AFB24E-53DE-4E86-BCDB-064B35779808}" type="presParOf" srcId="{B8ECBDAA-8DAF-43C4-A309-4C2C6825815F}" destId="{8C687FCF-1C63-4453-9011-6ABBA1DD7A90}" srcOrd="2" destOrd="0" presId="urn:microsoft.com/office/officeart/2005/8/layout/venn1"/>
    <dgm:cxn modelId="{A84037C4-80B5-400A-BF5D-3D720358021F}" type="presParOf" srcId="{B8ECBDAA-8DAF-43C4-A309-4C2C6825815F}" destId="{FD2BEBD6-ED93-417B-B988-0476710507FC}" srcOrd="3" destOrd="0" presId="urn:microsoft.com/office/officeart/2005/8/layout/venn1"/>
    <dgm:cxn modelId="{BA578FD2-8E35-4DB0-8658-030F0ED021A8}" type="presParOf" srcId="{B8ECBDAA-8DAF-43C4-A309-4C2C6825815F}" destId="{509E6F7C-17AD-4D89-8AF3-BB149D813E4A}" srcOrd="4" destOrd="0" presId="urn:microsoft.com/office/officeart/2005/8/layout/venn1"/>
    <dgm:cxn modelId="{04E34802-2EFC-4B6C-AF4C-EA26A5809D6C}" type="presParOf" srcId="{B8ECBDAA-8DAF-43C4-A309-4C2C6825815F}" destId="{C84EAF95-BEB5-4FFC-B3C3-F44D5F166C19}" srcOrd="5" destOrd="0" presId="urn:microsoft.com/office/officeart/2005/8/layout/venn1"/>
    <dgm:cxn modelId="{E4D8EFD3-76A2-4A43-BC46-631C4C36653D}" type="presParOf" srcId="{B8ECBDAA-8DAF-43C4-A309-4C2C6825815F}" destId="{C804ADD2-F059-4CFE-BE91-6E1ABFED3F1B}" srcOrd="6" destOrd="0" presId="urn:microsoft.com/office/officeart/2005/8/layout/venn1"/>
    <dgm:cxn modelId="{BE044D17-D0AC-4BA9-B770-C27ADE642170}" type="presParOf" srcId="{B8ECBDAA-8DAF-43C4-A309-4C2C6825815F}" destId="{5DD43F43-573C-45FF-9880-6B9643B406FE}" srcOrd="7" destOrd="0" presId="urn:microsoft.com/office/officeart/2005/8/layout/venn1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BF34DB6-9639-4538-A51F-655E148A7A8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28E2B-6608-461C-A3C9-B1DCFDDF1AF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СТРАНЫ РАЗВИВАЮТСЯ ПО-РАЗНОМУ, ПОЭТОМУ ЕСТЬ ВСЕ ОСНОВАНИЯ РАЗДЕЛИТЬ ИХ НА ГРУППЫ: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CC866-2036-4D14-9722-6AAD0FFAE5A1}" type="parTrans" cxnId="{09EE9001-3D50-4C84-8729-41600C143A3F}">
      <dgm:prSet/>
      <dgm:spPr/>
      <dgm:t>
        <a:bodyPr/>
        <a:lstStyle/>
        <a:p>
          <a:endParaRPr lang="ru-RU"/>
        </a:p>
      </dgm:t>
    </dgm:pt>
    <dgm:pt modelId="{DCC685AD-5E33-4C9B-8015-1A98028A208B}" type="sibTrans" cxnId="{09EE9001-3D50-4C84-8729-41600C143A3F}">
      <dgm:prSet/>
      <dgm:spPr/>
      <dgm:t>
        <a:bodyPr/>
        <a:lstStyle/>
        <a:p>
          <a:endParaRPr lang="ru-RU"/>
        </a:p>
      </dgm:t>
    </dgm:pt>
    <dgm:pt modelId="{E7EB6DDF-C932-4DAC-BE54-D1790ED0ED74}" type="pres">
      <dgm:prSet presAssocID="{3BF34DB6-9639-4538-A51F-655E148A7A8C}" presName="Name0" presStyleCnt="0">
        <dgm:presLayoutVars>
          <dgm:dir/>
          <dgm:resizeHandles val="exact"/>
        </dgm:presLayoutVars>
      </dgm:prSet>
      <dgm:spPr/>
    </dgm:pt>
    <dgm:pt modelId="{9A9DA0D3-B4E3-4610-82A5-695E3CD9106B}" type="pres">
      <dgm:prSet presAssocID="{5D328E2B-6608-461C-A3C9-B1DCFDDF1AF9}" presName="node" presStyleLbl="node1" presStyleIdx="0" presStyleCnt="1" custScaleX="100098">
        <dgm:presLayoutVars>
          <dgm:bulletEnabled val="1"/>
        </dgm:presLayoutVars>
      </dgm:prSet>
      <dgm:spPr/>
    </dgm:pt>
  </dgm:ptLst>
  <dgm:cxnLst>
    <dgm:cxn modelId="{9E1819A2-B5DD-4228-BD53-D70C1451D460}" type="presOf" srcId="{5D328E2B-6608-461C-A3C9-B1DCFDDF1AF9}" destId="{9A9DA0D3-B4E3-4610-82A5-695E3CD9106B}" srcOrd="0" destOrd="0" presId="urn:microsoft.com/office/officeart/2005/8/layout/process1"/>
    <dgm:cxn modelId="{09EE9001-3D50-4C84-8729-41600C143A3F}" srcId="{3BF34DB6-9639-4538-A51F-655E148A7A8C}" destId="{5D328E2B-6608-461C-A3C9-B1DCFDDF1AF9}" srcOrd="0" destOrd="0" parTransId="{B91CC866-2036-4D14-9722-6AAD0FFAE5A1}" sibTransId="{DCC685AD-5E33-4C9B-8015-1A98028A208B}"/>
    <dgm:cxn modelId="{047CD333-77AF-4DF6-B889-B62411334703}" type="presOf" srcId="{3BF34DB6-9639-4538-A51F-655E148A7A8C}" destId="{E7EB6DDF-C932-4DAC-BE54-D1790ED0ED74}" srcOrd="0" destOrd="0" presId="urn:microsoft.com/office/officeart/2005/8/layout/process1"/>
    <dgm:cxn modelId="{F713BAA6-4573-41F9-8B78-7618BF09ACA8}" type="presParOf" srcId="{E7EB6DDF-C932-4DAC-BE54-D1790ED0ED74}" destId="{9A9DA0D3-B4E3-4610-82A5-695E3CD9106B}" srcOrd="0" destOrd="0" presId="urn:microsoft.com/office/officeart/2005/8/layout/process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ABF7C44-E310-4C51-8C49-4CA35B94D34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233A89-44D9-4DDD-AC3B-671C81B2E2C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СРЕДИ РАЗВИВАЮЩИХСЯ ВЫДЕЛЯЮТ </a:t>
          </a:r>
          <a:r>
            <a: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ГРУППУ НАИМЕНЕЕ РАЗВИТЫХ СТРАН.</a:t>
          </a:r>
          <a:endParaRPr lang="ru-RU" sz="24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696B98-BD79-41DB-BF93-EFB2B1ADD7C9}" type="parTrans" cxnId="{0E1D934D-6500-4E51-9B17-4E2733B38A1B}">
      <dgm:prSet/>
      <dgm:spPr/>
      <dgm:t>
        <a:bodyPr/>
        <a:lstStyle/>
        <a:p>
          <a:endParaRPr lang="ru-RU"/>
        </a:p>
      </dgm:t>
    </dgm:pt>
    <dgm:pt modelId="{02C9684E-B2A8-4694-BF90-0309E5987572}" type="sibTrans" cxnId="{0E1D934D-6500-4E51-9B17-4E2733B38A1B}">
      <dgm:prSet/>
      <dgm:spPr/>
      <dgm:t>
        <a:bodyPr/>
        <a:lstStyle/>
        <a:p>
          <a:endParaRPr lang="ru-RU"/>
        </a:p>
      </dgm:t>
    </dgm:pt>
    <dgm:pt modelId="{AE91F843-3D0E-42EB-8D8F-47803ECC3663}" type="pres">
      <dgm:prSet presAssocID="{6ABF7C44-E310-4C51-8C49-4CA35B94D349}" presName="Name0" presStyleCnt="0">
        <dgm:presLayoutVars>
          <dgm:dir/>
          <dgm:resizeHandles val="exact"/>
        </dgm:presLayoutVars>
      </dgm:prSet>
      <dgm:spPr/>
    </dgm:pt>
    <dgm:pt modelId="{7A0A068D-A103-4A41-962F-F9A458C0926A}" type="pres">
      <dgm:prSet presAssocID="{0E233A89-44D9-4DDD-AC3B-671C81B2E2C8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045778-4E95-4019-B6A0-753EB5441BA3}" type="presOf" srcId="{6ABF7C44-E310-4C51-8C49-4CA35B94D349}" destId="{AE91F843-3D0E-42EB-8D8F-47803ECC3663}" srcOrd="0" destOrd="0" presId="urn:microsoft.com/office/officeart/2005/8/layout/process1"/>
    <dgm:cxn modelId="{0E1D934D-6500-4E51-9B17-4E2733B38A1B}" srcId="{6ABF7C44-E310-4C51-8C49-4CA35B94D349}" destId="{0E233A89-44D9-4DDD-AC3B-671C81B2E2C8}" srcOrd="0" destOrd="0" parTransId="{8B696B98-BD79-41DB-BF93-EFB2B1ADD7C9}" sibTransId="{02C9684E-B2A8-4694-BF90-0309E5987572}"/>
    <dgm:cxn modelId="{57162807-6C35-4504-958B-43702956D27B}" type="presOf" srcId="{0E233A89-44D9-4DDD-AC3B-671C81B2E2C8}" destId="{7A0A068D-A103-4A41-962F-F9A458C0926A}" srcOrd="0" destOrd="0" presId="urn:microsoft.com/office/officeart/2005/8/layout/process1"/>
    <dgm:cxn modelId="{14DA1203-5A26-4B53-9398-5A60B3F18648}" type="presParOf" srcId="{AE91F843-3D0E-42EB-8D8F-47803ECC3663}" destId="{7A0A068D-A103-4A41-962F-F9A458C0926A}" srcOrd="0" destOrd="0" presId="urn:microsoft.com/office/officeart/2005/8/layout/process1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0EDC5F1-E03D-4BD1-A3B1-C640828D152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0CA032-A6EB-470C-BC36-D8E4E173A40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РАЗРЫВ МЕЖДУ БОГАТЫМИ И БЕДНЫМИ СТРАНАМИ ОЧЕНЬ ВЕЛИК.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02B0F9-1435-42A8-B5DA-083055DBF631}" type="parTrans" cxnId="{6AF15D04-F9DF-4F0F-B397-C1B109A1DF56}">
      <dgm:prSet/>
      <dgm:spPr/>
      <dgm:t>
        <a:bodyPr/>
        <a:lstStyle/>
        <a:p>
          <a:endParaRPr lang="ru-RU"/>
        </a:p>
      </dgm:t>
    </dgm:pt>
    <dgm:pt modelId="{97085B23-32C6-4A37-84AE-FB6DB41C0642}" type="sibTrans" cxnId="{6AF15D04-F9DF-4F0F-B397-C1B109A1DF56}">
      <dgm:prSet/>
      <dgm:spPr/>
      <dgm:t>
        <a:bodyPr/>
        <a:lstStyle/>
        <a:p>
          <a:endParaRPr lang="ru-RU"/>
        </a:p>
      </dgm:t>
    </dgm:pt>
    <dgm:pt modelId="{2026A8E8-618A-4D89-91F6-B24D8A2B4CE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НАЧАЛУ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XXI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В. ПОКАЗАТЕЛЬ 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ВВП</a:t>
          </a:r>
          <a:r>
            <a:rPr lang="ru-RU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ДУШУ НАСЕЛЕНИЯ В СРЕДНЕМ ДЛЯ РАЗВИТЫХ СТРАН СОСТАВЛЯЛ БОЛЕЕ 25 ТЫС. ДОЛЛ. В ГОД, А ДЛЯ НАИМЕНЕЕ РАЗВИТЫХ СТРАН — ЧУТЬ БОЛЕЕ 255 ДОЛЛ. 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946D2F-9FDE-4000-A4B1-9C0807298066}" type="parTrans" cxnId="{03F6B999-0466-46CA-B8AF-6CC82395A0E6}">
      <dgm:prSet/>
      <dgm:spPr/>
      <dgm:t>
        <a:bodyPr/>
        <a:lstStyle/>
        <a:p>
          <a:endParaRPr lang="ru-RU"/>
        </a:p>
      </dgm:t>
    </dgm:pt>
    <dgm:pt modelId="{90FFBA2B-1982-416F-B3B3-E7398FF25C12}" type="sibTrans" cxnId="{03F6B999-0466-46CA-B8AF-6CC82395A0E6}">
      <dgm:prSet/>
      <dgm:spPr/>
      <dgm:t>
        <a:bodyPr/>
        <a:lstStyle/>
        <a:p>
          <a:endParaRPr lang="ru-RU"/>
        </a:p>
      </dgm:t>
    </dgm:pt>
    <dgm:pt modelId="{2DBA4CA5-8390-4CCE-AA29-964E05E3345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ВИДИМ, РАЗРЫВ ПОЧТИ В 100 РАЗ</a:t>
          </a:r>
          <a:r>
            <a:rPr lang="ru-RU" b="1" dirty="0" smtClean="0"/>
            <a:t>.</a:t>
          </a:r>
          <a:endParaRPr lang="ru-RU" dirty="0"/>
        </a:p>
      </dgm:t>
    </dgm:pt>
    <dgm:pt modelId="{3040852B-7878-4A50-86AC-9409B65A1ADD}" type="parTrans" cxnId="{96605239-2FAD-42D0-817D-BFB4731812A2}">
      <dgm:prSet/>
      <dgm:spPr/>
      <dgm:t>
        <a:bodyPr/>
        <a:lstStyle/>
        <a:p>
          <a:endParaRPr lang="ru-RU"/>
        </a:p>
      </dgm:t>
    </dgm:pt>
    <dgm:pt modelId="{B634BC91-D4E8-4C41-841C-92FB2039644C}" type="sibTrans" cxnId="{96605239-2FAD-42D0-817D-BFB4731812A2}">
      <dgm:prSet/>
      <dgm:spPr/>
      <dgm:t>
        <a:bodyPr/>
        <a:lstStyle/>
        <a:p>
          <a:endParaRPr lang="ru-RU"/>
        </a:p>
      </dgm:t>
    </dgm:pt>
    <dgm:pt modelId="{47364EC6-650F-4129-BEE4-40D1EEC5F742}" type="pres">
      <dgm:prSet presAssocID="{80EDC5F1-E03D-4BD1-A3B1-C640828D1520}" presName="compositeShape" presStyleCnt="0">
        <dgm:presLayoutVars>
          <dgm:dir/>
          <dgm:resizeHandles/>
        </dgm:presLayoutVars>
      </dgm:prSet>
      <dgm:spPr/>
    </dgm:pt>
    <dgm:pt modelId="{ACAF8881-8C1A-4CD1-9A63-BE50E05901E7}" type="pres">
      <dgm:prSet presAssocID="{80EDC5F1-E03D-4BD1-A3B1-C640828D1520}" presName="pyramid" presStyleLbl="node1" presStyleIdx="0" presStyleCnt="1" custScaleX="79635" custLinFactNeighborX="-16494" custLinFactNeighborY="-365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A0A67F10-078C-4673-B53A-14AA2DA3316F}" type="pres">
      <dgm:prSet presAssocID="{80EDC5F1-E03D-4BD1-A3B1-C640828D1520}" presName="theList" presStyleCnt="0"/>
      <dgm:spPr/>
    </dgm:pt>
    <dgm:pt modelId="{7B4135E6-62EB-480B-A8DF-B21C40D2F4A4}" type="pres">
      <dgm:prSet presAssocID="{390CA032-A6EB-470C-BC36-D8E4E173A403}" presName="aNode" presStyleLbl="fgAcc1" presStyleIdx="0" presStyleCnt="3" custScaleX="171951">
        <dgm:presLayoutVars>
          <dgm:bulletEnabled val="1"/>
        </dgm:presLayoutVars>
      </dgm:prSet>
      <dgm:spPr/>
    </dgm:pt>
    <dgm:pt modelId="{A1D6447B-CDF1-4B91-BAFE-AA8ADE216E24}" type="pres">
      <dgm:prSet presAssocID="{390CA032-A6EB-470C-BC36-D8E4E173A403}" presName="aSpace" presStyleCnt="0"/>
      <dgm:spPr/>
    </dgm:pt>
    <dgm:pt modelId="{EA7CE7B1-2AB0-4A08-9AFD-C09FDFF571EE}" type="pres">
      <dgm:prSet presAssocID="{2026A8E8-618A-4D89-91F6-B24D8A2B4CE5}" presName="aNode" presStyleLbl="fgAcc1" presStyleIdx="1" presStyleCnt="3" custScaleX="218528" custScaleY="147013" custLinFactNeighborX="2263" custLinFactNeighborY="27751">
        <dgm:presLayoutVars>
          <dgm:bulletEnabled val="1"/>
        </dgm:presLayoutVars>
      </dgm:prSet>
      <dgm:spPr/>
    </dgm:pt>
    <dgm:pt modelId="{D0F73737-B6F6-412E-BB0C-3590E42A9BF5}" type="pres">
      <dgm:prSet presAssocID="{2026A8E8-618A-4D89-91F6-B24D8A2B4CE5}" presName="aSpace" presStyleCnt="0"/>
      <dgm:spPr/>
    </dgm:pt>
    <dgm:pt modelId="{54AB06B3-AC65-4AA0-B473-3DC38807B378}" type="pres">
      <dgm:prSet presAssocID="{2DBA4CA5-8390-4CCE-AA29-964E05E3345E}" presName="aNode" presStyleLbl="fgAcc1" presStyleIdx="2" presStyleCnt="3" custScaleX="160461" custLinFactY="1638" custLinFactNeighborX="-39903" custLinFactNeighborY="100000">
        <dgm:presLayoutVars>
          <dgm:bulletEnabled val="1"/>
        </dgm:presLayoutVars>
      </dgm:prSet>
      <dgm:spPr/>
    </dgm:pt>
    <dgm:pt modelId="{F9496E99-03CF-4674-AFC1-527635E932B1}" type="pres">
      <dgm:prSet presAssocID="{2DBA4CA5-8390-4CCE-AA29-964E05E3345E}" presName="aSpace" presStyleCnt="0"/>
      <dgm:spPr/>
    </dgm:pt>
  </dgm:ptLst>
  <dgm:cxnLst>
    <dgm:cxn modelId="{6AF15D04-F9DF-4F0F-B397-C1B109A1DF56}" srcId="{80EDC5F1-E03D-4BD1-A3B1-C640828D1520}" destId="{390CA032-A6EB-470C-BC36-D8E4E173A403}" srcOrd="0" destOrd="0" parTransId="{C502B0F9-1435-42A8-B5DA-083055DBF631}" sibTransId="{97085B23-32C6-4A37-84AE-FB6DB41C0642}"/>
    <dgm:cxn modelId="{03F6B999-0466-46CA-B8AF-6CC82395A0E6}" srcId="{80EDC5F1-E03D-4BD1-A3B1-C640828D1520}" destId="{2026A8E8-618A-4D89-91F6-B24D8A2B4CE5}" srcOrd="1" destOrd="0" parTransId="{6C946D2F-9FDE-4000-A4B1-9C0807298066}" sibTransId="{90FFBA2B-1982-416F-B3B3-E7398FF25C12}"/>
    <dgm:cxn modelId="{363F44B4-10ED-4530-8B68-77D8F8B7B030}" type="presOf" srcId="{390CA032-A6EB-470C-BC36-D8E4E173A403}" destId="{7B4135E6-62EB-480B-A8DF-B21C40D2F4A4}" srcOrd="0" destOrd="0" presId="urn:microsoft.com/office/officeart/2005/8/layout/pyramid2"/>
    <dgm:cxn modelId="{96605239-2FAD-42D0-817D-BFB4731812A2}" srcId="{80EDC5F1-E03D-4BD1-A3B1-C640828D1520}" destId="{2DBA4CA5-8390-4CCE-AA29-964E05E3345E}" srcOrd="2" destOrd="0" parTransId="{3040852B-7878-4A50-86AC-9409B65A1ADD}" sibTransId="{B634BC91-D4E8-4C41-841C-92FB2039644C}"/>
    <dgm:cxn modelId="{27D845DD-0F44-4735-BC7A-9678F89F4BC2}" type="presOf" srcId="{2026A8E8-618A-4D89-91F6-B24D8A2B4CE5}" destId="{EA7CE7B1-2AB0-4A08-9AFD-C09FDFF571EE}" srcOrd="0" destOrd="0" presId="urn:microsoft.com/office/officeart/2005/8/layout/pyramid2"/>
    <dgm:cxn modelId="{1FD2D860-2106-4B22-97B9-73EF4AF8B462}" type="presOf" srcId="{80EDC5F1-E03D-4BD1-A3B1-C640828D1520}" destId="{47364EC6-650F-4129-BEE4-40D1EEC5F742}" srcOrd="0" destOrd="0" presId="urn:microsoft.com/office/officeart/2005/8/layout/pyramid2"/>
    <dgm:cxn modelId="{9BFC8E9D-0ECA-4AFF-8448-3A1F67A2F714}" type="presOf" srcId="{2DBA4CA5-8390-4CCE-AA29-964E05E3345E}" destId="{54AB06B3-AC65-4AA0-B473-3DC38807B378}" srcOrd="0" destOrd="0" presId="urn:microsoft.com/office/officeart/2005/8/layout/pyramid2"/>
    <dgm:cxn modelId="{E839A535-2CEA-4525-BE17-62B09FBA0C00}" type="presParOf" srcId="{47364EC6-650F-4129-BEE4-40D1EEC5F742}" destId="{ACAF8881-8C1A-4CD1-9A63-BE50E05901E7}" srcOrd="0" destOrd="0" presId="urn:microsoft.com/office/officeart/2005/8/layout/pyramid2"/>
    <dgm:cxn modelId="{FAF02EA8-33AF-47B2-8203-0FDA4ACABE2E}" type="presParOf" srcId="{47364EC6-650F-4129-BEE4-40D1EEC5F742}" destId="{A0A67F10-078C-4673-B53A-14AA2DA3316F}" srcOrd="1" destOrd="0" presId="urn:microsoft.com/office/officeart/2005/8/layout/pyramid2"/>
    <dgm:cxn modelId="{D21C7765-FEB4-41C5-8CC0-787508CDF909}" type="presParOf" srcId="{A0A67F10-078C-4673-B53A-14AA2DA3316F}" destId="{7B4135E6-62EB-480B-A8DF-B21C40D2F4A4}" srcOrd="0" destOrd="0" presId="urn:microsoft.com/office/officeart/2005/8/layout/pyramid2"/>
    <dgm:cxn modelId="{08AAC1E9-8E3C-44ED-9E92-D20D2EB36A3D}" type="presParOf" srcId="{A0A67F10-078C-4673-B53A-14AA2DA3316F}" destId="{A1D6447B-CDF1-4B91-BAFE-AA8ADE216E24}" srcOrd="1" destOrd="0" presId="urn:microsoft.com/office/officeart/2005/8/layout/pyramid2"/>
    <dgm:cxn modelId="{8B2AF8AA-4483-47BD-B21C-3681AC12439B}" type="presParOf" srcId="{A0A67F10-078C-4673-B53A-14AA2DA3316F}" destId="{EA7CE7B1-2AB0-4A08-9AFD-C09FDFF571EE}" srcOrd="2" destOrd="0" presId="urn:microsoft.com/office/officeart/2005/8/layout/pyramid2"/>
    <dgm:cxn modelId="{7A7CC867-AB1C-4A44-AFE9-C5CEB5D9B6F4}" type="presParOf" srcId="{A0A67F10-078C-4673-B53A-14AA2DA3316F}" destId="{D0F73737-B6F6-412E-BB0C-3590E42A9BF5}" srcOrd="3" destOrd="0" presId="urn:microsoft.com/office/officeart/2005/8/layout/pyramid2"/>
    <dgm:cxn modelId="{A4EB4EEA-FDF7-49BA-8144-0EF235DB5CD2}" type="presParOf" srcId="{A0A67F10-078C-4673-B53A-14AA2DA3316F}" destId="{54AB06B3-AC65-4AA0-B473-3DC38807B378}" srcOrd="4" destOrd="0" presId="urn:microsoft.com/office/officeart/2005/8/layout/pyramid2"/>
    <dgm:cxn modelId="{EC8FAE45-CEC2-4208-9294-6BE10311EA57}" type="presParOf" srcId="{A0A67F10-078C-4673-B53A-14AA2DA3316F}" destId="{F9496E99-03CF-4674-AFC1-527635E932B1}" srcOrd="5" destOrd="0" presId="urn:microsoft.com/office/officeart/2005/8/layout/pyramid2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BB46CB0-FD13-464B-A60F-EDC2CC6027A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4616DC-D8DB-4119-8566-9D9A61B2202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СУЩЕСТВУЕТ ДАЖЕ ТАКОЕ УТВЕРЖДЕНИЕ: 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«БЕДНЫЕ СТРАНЫ ОСТАЮТСЯ БЕДНЫМИ ПО ПРИЧИНЕ СВОЕЙ БЕДНОСТИ».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088301-FD33-41E2-B47D-A5DA0660D6AF}" type="parTrans" cxnId="{3FAEC824-DB08-4BDD-A9AD-AA4865EB0214}">
      <dgm:prSet/>
      <dgm:spPr/>
      <dgm:t>
        <a:bodyPr/>
        <a:lstStyle/>
        <a:p>
          <a:endParaRPr lang="ru-RU"/>
        </a:p>
      </dgm:t>
    </dgm:pt>
    <dgm:pt modelId="{91652344-21EA-438F-8DE0-C124C27284E6}" type="sibTrans" cxnId="{3FAEC824-DB08-4BDD-A9AD-AA4865EB0214}">
      <dgm:prSet/>
      <dgm:spPr/>
      <dgm:t>
        <a:bodyPr/>
        <a:lstStyle/>
        <a:p>
          <a:endParaRPr lang="ru-RU"/>
        </a:p>
      </dgm:t>
    </dgm:pt>
    <dgm:pt modelId="{26B4A6F2-910B-4324-89CE-5B45D045232F}" type="pres">
      <dgm:prSet presAssocID="{BBB46CB0-FD13-464B-A60F-EDC2CC6027A3}" presName="Name0" presStyleCnt="0">
        <dgm:presLayoutVars>
          <dgm:dir/>
          <dgm:resizeHandles val="exact"/>
        </dgm:presLayoutVars>
      </dgm:prSet>
      <dgm:spPr/>
    </dgm:pt>
    <dgm:pt modelId="{94F237A4-8D02-4054-8153-47F8EBC158A8}" type="pres">
      <dgm:prSet presAssocID="{234616DC-D8DB-4119-8566-9D9A61B2202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FBF828-138C-4EEC-9372-A51A43E26642}" type="presOf" srcId="{234616DC-D8DB-4119-8566-9D9A61B22020}" destId="{94F237A4-8D02-4054-8153-47F8EBC158A8}" srcOrd="0" destOrd="0" presId="urn:microsoft.com/office/officeart/2005/8/layout/process1"/>
    <dgm:cxn modelId="{3FAEC824-DB08-4BDD-A9AD-AA4865EB0214}" srcId="{BBB46CB0-FD13-464B-A60F-EDC2CC6027A3}" destId="{234616DC-D8DB-4119-8566-9D9A61B22020}" srcOrd="0" destOrd="0" parTransId="{AD088301-FD33-41E2-B47D-A5DA0660D6AF}" sibTransId="{91652344-21EA-438F-8DE0-C124C27284E6}"/>
    <dgm:cxn modelId="{7CA2BD32-7146-4CF1-9AB0-3EAA3C2181FB}" type="presOf" srcId="{BBB46CB0-FD13-464B-A60F-EDC2CC6027A3}" destId="{26B4A6F2-910B-4324-89CE-5B45D045232F}" srcOrd="0" destOrd="0" presId="urn:microsoft.com/office/officeart/2005/8/layout/process1"/>
    <dgm:cxn modelId="{B345FFFE-3C3D-42C4-890A-CF70960CD295}" type="presParOf" srcId="{26B4A6F2-910B-4324-89CE-5B45D045232F}" destId="{94F237A4-8D02-4054-8153-47F8EBC158A8}" srcOrd="0" destOrd="0" presId="urn:microsoft.com/office/officeart/2005/8/layout/process1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24D0D0F-E1D9-4B80-AC3F-A87F885C277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689C41-4A9F-448C-9BA0-39464637149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НИЗКИЕ ДОХОДЫ НАСЕЛЕНИЯ (менее 1 долл. на человека в день) ОЗНАЧАЮТ НЕ ТОЛЬКО НИЗКИЙ СПРОС, НО И ПРАКТИЧЕСКИ ОТСУТСТВИЕ СБЕРЕЖЕНИЙ, А ЗНАЧИТ, ОТСУТСТВИЕ ИНВЕСТИЦИЙ В ФИЗИЧЕСКИЙ И ЧЕЛОВЕЧЕСКИЙ КАПИТАЛ И, КАК СЛЕДСТВИЕ ЭТОГО, НИЗКИЙ УРОВЕНЬ ПРОИЗВОДИТЕЛЬНОСТИ ТРУДА.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733078-6969-4609-97BC-39183183DFE3}" type="parTrans" cxnId="{D2EC30E8-3891-4154-B896-7E0C39CE47AF}">
      <dgm:prSet/>
      <dgm:spPr/>
      <dgm:t>
        <a:bodyPr/>
        <a:lstStyle/>
        <a:p>
          <a:endParaRPr lang="ru-RU"/>
        </a:p>
      </dgm:t>
    </dgm:pt>
    <dgm:pt modelId="{2C10FF07-9FC2-4177-83FB-D4289C185BA7}" type="sibTrans" cxnId="{D2EC30E8-3891-4154-B896-7E0C39CE47AF}">
      <dgm:prSet/>
      <dgm:spPr/>
      <dgm:t>
        <a:bodyPr/>
        <a:lstStyle/>
        <a:p>
          <a:endParaRPr lang="ru-RU"/>
        </a:p>
      </dgm:t>
    </dgm:pt>
    <dgm:pt modelId="{5D7C2D35-8966-4A37-B061-1A7B5CDE259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 ЕСЛИ ДАЖЕ И НАБЛЮДАЕТСЯ РОСТ ВВП, ЭТО НЕ УВЕЛИЧИВАЕТ ДОХОДЫ НАСЕЛЕНИЯ, ПОТОМУ ЧТО САМО 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НАСЕЛЕНИЕ РАСТЕТ ЕЩЕ БОЛЕЕ БЫСТРЫМИ ТЕМПАМИ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ДАННАЯ СИТУАЦИЯ ПОЛУЧИЛА                                                    НАЗВАНИЕ </a:t>
          </a:r>
          <a:r>
            <a:rPr lang="ru-RU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«ПОРОЧНЫЙ КРУГ БЕДНОСТИ».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0ABA2-2D22-4A85-A465-886F6091E07C}" type="parTrans" cxnId="{103A9D5F-77DD-4181-B50E-163151CAB286}">
      <dgm:prSet/>
      <dgm:spPr/>
      <dgm:t>
        <a:bodyPr/>
        <a:lstStyle/>
        <a:p>
          <a:endParaRPr lang="ru-RU"/>
        </a:p>
      </dgm:t>
    </dgm:pt>
    <dgm:pt modelId="{63018C64-5333-4202-9219-825FA4B30D6D}" type="sibTrans" cxnId="{103A9D5F-77DD-4181-B50E-163151CAB286}">
      <dgm:prSet/>
      <dgm:spPr/>
      <dgm:t>
        <a:bodyPr/>
        <a:lstStyle/>
        <a:p>
          <a:endParaRPr lang="ru-RU"/>
        </a:p>
      </dgm:t>
    </dgm:pt>
    <dgm:pt modelId="{A89F13E4-5CBA-4095-8D81-218546A32246}" type="pres">
      <dgm:prSet presAssocID="{524D0D0F-E1D9-4B80-AC3F-A87F885C277E}" presName="compositeShape" presStyleCnt="0">
        <dgm:presLayoutVars>
          <dgm:dir/>
          <dgm:resizeHandles/>
        </dgm:presLayoutVars>
      </dgm:prSet>
      <dgm:spPr/>
    </dgm:pt>
    <dgm:pt modelId="{B43B2044-03B8-4A24-B244-2F306C29A1A4}" type="pres">
      <dgm:prSet presAssocID="{524D0D0F-E1D9-4B80-AC3F-A87F885C277E}" presName="pyramid" presStyleLbl="node1" presStyleIdx="0" presStyleCnt="1" custScaleX="63333" custLinFactNeighborX="-25119" custLinFactNeighborY="0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9D37D28B-8FF8-4DD4-9C6A-E5D7335ECB96}" type="pres">
      <dgm:prSet presAssocID="{524D0D0F-E1D9-4B80-AC3F-A87F885C277E}" presName="theList" presStyleCnt="0"/>
      <dgm:spPr/>
    </dgm:pt>
    <dgm:pt modelId="{878AE129-FF25-4A45-AFB8-0751C3418A5D}" type="pres">
      <dgm:prSet presAssocID="{2D689C41-4A9F-448C-9BA0-39464637149E}" presName="aNode" presStyleLbl="fgAcc1" presStyleIdx="0" presStyleCnt="2" custScaleX="200916">
        <dgm:presLayoutVars>
          <dgm:bulletEnabled val="1"/>
        </dgm:presLayoutVars>
      </dgm:prSet>
      <dgm:spPr/>
    </dgm:pt>
    <dgm:pt modelId="{31250479-0DF5-4399-80D0-5E18CC672938}" type="pres">
      <dgm:prSet presAssocID="{2D689C41-4A9F-448C-9BA0-39464637149E}" presName="aSpace" presStyleCnt="0"/>
      <dgm:spPr/>
    </dgm:pt>
    <dgm:pt modelId="{2E13E3FB-B6CD-4697-BC12-38239C6550D1}" type="pres">
      <dgm:prSet presAssocID="{5D7C2D35-8966-4A37-B061-1A7B5CDE2595}" presName="aNode" presStyleLbl="fgAcc1" presStyleIdx="1" presStyleCnt="2" custScaleX="184982">
        <dgm:presLayoutVars>
          <dgm:bulletEnabled val="1"/>
        </dgm:presLayoutVars>
      </dgm:prSet>
      <dgm:spPr/>
    </dgm:pt>
    <dgm:pt modelId="{F8232110-0023-41C6-ADCC-CBF8A42886AB}" type="pres">
      <dgm:prSet presAssocID="{5D7C2D35-8966-4A37-B061-1A7B5CDE2595}" presName="aSpace" presStyleCnt="0"/>
      <dgm:spPr/>
    </dgm:pt>
  </dgm:ptLst>
  <dgm:cxnLst>
    <dgm:cxn modelId="{103A9D5F-77DD-4181-B50E-163151CAB286}" srcId="{524D0D0F-E1D9-4B80-AC3F-A87F885C277E}" destId="{5D7C2D35-8966-4A37-B061-1A7B5CDE2595}" srcOrd="1" destOrd="0" parTransId="{EB90ABA2-2D22-4A85-A465-886F6091E07C}" sibTransId="{63018C64-5333-4202-9219-825FA4B30D6D}"/>
    <dgm:cxn modelId="{D2EC30E8-3891-4154-B896-7E0C39CE47AF}" srcId="{524D0D0F-E1D9-4B80-AC3F-A87F885C277E}" destId="{2D689C41-4A9F-448C-9BA0-39464637149E}" srcOrd="0" destOrd="0" parTransId="{51733078-6969-4609-97BC-39183183DFE3}" sibTransId="{2C10FF07-9FC2-4177-83FB-D4289C185BA7}"/>
    <dgm:cxn modelId="{4ABB0765-C44E-4763-A35D-AF90A9AFCC40}" type="presOf" srcId="{524D0D0F-E1D9-4B80-AC3F-A87F885C277E}" destId="{A89F13E4-5CBA-4095-8D81-218546A32246}" srcOrd="0" destOrd="0" presId="urn:microsoft.com/office/officeart/2005/8/layout/pyramid2"/>
    <dgm:cxn modelId="{025A4EB1-D490-4C89-A1E1-60A1D3EB2260}" type="presOf" srcId="{2D689C41-4A9F-448C-9BA0-39464637149E}" destId="{878AE129-FF25-4A45-AFB8-0751C3418A5D}" srcOrd="0" destOrd="0" presId="urn:microsoft.com/office/officeart/2005/8/layout/pyramid2"/>
    <dgm:cxn modelId="{89057801-5621-48BC-B099-CCFFC54A5646}" type="presOf" srcId="{5D7C2D35-8966-4A37-B061-1A7B5CDE2595}" destId="{2E13E3FB-B6CD-4697-BC12-38239C6550D1}" srcOrd="0" destOrd="0" presId="urn:microsoft.com/office/officeart/2005/8/layout/pyramid2"/>
    <dgm:cxn modelId="{BCF2E31E-86F6-4CE9-9446-162AAB457EB4}" type="presParOf" srcId="{A89F13E4-5CBA-4095-8D81-218546A32246}" destId="{B43B2044-03B8-4A24-B244-2F306C29A1A4}" srcOrd="0" destOrd="0" presId="urn:microsoft.com/office/officeart/2005/8/layout/pyramid2"/>
    <dgm:cxn modelId="{7D1825C1-B446-452E-8FAD-68B23893B772}" type="presParOf" srcId="{A89F13E4-5CBA-4095-8D81-218546A32246}" destId="{9D37D28B-8FF8-4DD4-9C6A-E5D7335ECB96}" srcOrd="1" destOrd="0" presId="urn:microsoft.com/office/officeart/2005/8/layout/pyramid2"/>
    <dgm:cxn modelId="{07254926-9912-456F-8926-96F6E22A3B11}" type="presParOf" srcId="{9D37D28B-8FF8-4DD4-9C6A-E5D7335ECB96}" destId="{878AE129-FF25-4A45-AFB8-0751C3418A5D}" srcOrd="0" destOrd="0" presId="urn:microsoft.com/office/officeart/2005/8/layout/pyramid2"/>
    <dgm:cxn modelId="{9EE61BDD-5233-4A52-9CDA-5405A11F81AD}" type="presParOf" srcId="{9D37D28B-8FF8-4DD4-9C6A-E5D7335ECB96}" destId="{31250479-0DF5-4399-80D0-5E18CC672938}" srcOrd="1" destOrd="0" presId="urn:microsoft.com/office/officeart/2005/8/layout/pyramid2"/>
    <dgm:cxn modelId="{A7A9DCFC-FD85-4BAE-886B-ABCE329B68C2}" type="presParOf" srcId="{9D37D28B-8FF8-4DD4-9C6A-E5D7335ECB96}" destId="{2E13E3FB-B6CD-4697-BC12-38239C6550D1}" srcOrd="2" destOrd="0" presId="urn:microsoft.com/office/officeart/2005/8/layout/pyramid2"/>
    <dgm:cxn modelId="{40B30740-7F61-495A-9A52-9A9CF6BE1EC3}" type="presParOf" srcId="{9D37D28B-8FF8-4DD4-9C6A-E5D7335ECB96}" destId="{F8232110-0023-41C6-ADCC-CBF8A42886AB}" srcOrd="3" destOrd="0" presId="urn:microsoft.com/office/officeart/2005/8/layout/pyramid2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6E01851-5146-40F1-88A0-542C55BC48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91654E-4D52-4CC2-A366-A5FBBABC899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endParaRPr lang="ru-RU" sz="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ПОЭТОМУ КОГДА ОВОРЯТ ОБ ЭКОНОМИЧЕСКОМ РОСТЕ И ФАКТОРАХ ЕГО ИНТЕНСИВНОГО РАЗВИТИЯ, ТО ИМЕЕМ В ВИДУ РАЗВИТЫЕ СТРАНЫ. </a:t>
          </a:r>
          <a:b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53B629-A4F8-427D-A7C9-0349EE073D71}" type="parTrans" cxnId="{AA06FDD2-D12F-492D-8BDD-1833199C21D4}">
      <dgm:prSet/>
      <dgm:spPr/>
      <dgm:t>
        <a:bodyPr/>
        <a:lstStyle/>
        <a:p>
          <a:endParaRPr lang="ru-RU"/>
        </a:p>
      </dgm:t>
    </dgm:pt>
    <dgm:pt modelId="{E6E0833D-B66C-4C10-A16F-87617DF5321D}" type="sibTrans" cxnId="{AA06FDD2-D12F-492D-8BDD-1833199C21D4}">
      <dgm:prSet/>
      <dgm:spPr/>
      <dgm:t>
        <a:bodyPr/>
        <a:lstStyle/>
        <a:p>
          <a:endParaRPr lang="ru-RU"/>
        </a:p>
      </dgm:t>
    </dgm:pt>
    <dgm:pt modelId="{4BCFBC33-D2F7-4BC0-A82F-53EAF40B11F3}" type="pres">
      <dgm:prSet presAssocID="{76E01851-5146-40F1-88A0-542C55BC48F1}" presName="Name0" presStyleCnt="0">
        <dgm:presLayoutVars>
          <dgm:dir/>
          <dgm:resizeHandles val="exact"/>
        </dgm:presLayoutVars>
      </dgm:prSet>
      <dgm:spPr/>
    </dgm:pt>
    <dgm:pt modelId="{0A288447-627B-4080-B3EF-B8951B5440B5}" type="pres">
      <dgm:prSet presAssocID="{D991654E-4D52-4CC2-A366-A5FBBABC899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B0B84F-985E-44A0-A861-52C6CE2D429F}" type="presOf" srcId="{76E01851-5146-40F1-88A0-542C55BC48F1}" destId="{4BCFBC33-D2F7-4BC0-A82F-53EAF40B11F3}" srcOrd="0" destOrd="0" presId="urn:microsoft.com/office/officeart/2005/8/layout/process1"/>
    <dgm:cxn modelId="{FE68BF0E-1AFB-49FC-81DE-A1C1E8D835A9}" type="presOf" srcId="{D991654E-4D52-4CC2-A366-A5FBBABC899B}" destId="{0A288447-627B-4080-B3EF-B8951B5440B5}" srcOrd="0" destOrd="0" presId="urn:microsoft.com/office/officeart/2005/8/layout/process1"/>
    <dgm:cxn modelId="{AA06FDD2-D12F-492D-8BDD-1833199C21D4}" srcId="{76E01851-5146-40F1-88A0-542C55BC48F1}" destId="{D991654E-4D52-4CC2-A366-A5FBBABC899B}" srcOrd="0" destOrd="0" parTransId="{1653B629-A4F8-427D-A7C9-0349EE073D71}" sibTransId="{E6E0833D-B66C-4C10-A16F-87617DF5321D}"/>
    <dgm:cxn modelId="{579F07B4-BC11-48FC-A4C4-B75467E7C4AC}" type="presParOf" srcId="{4BCFBC33-D2F7-4BC0-A82F-53EAF40B11F3}" destId="{0A288447-627B-4080-B3EF-B8951B5440B5}" srcOrd="0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E3957-0116-4545-978E-7C62DE8C42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7F6829-F2C5-4342-A528-0D1FB4A5C57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600" b="1" i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РОСТ</a:t>
          </a:r>
          <a:r>
            <a:rPr lang="ru-RU" sz="26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ЭТО </a:t>
          </a:r>
          <a:r>
            <a:rPr lang="ru-RU" sz="2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ДОЛГОВРЕМЕННОЕ УВЕЛИЧЕНИЕ РЕАЛЬНОГО</a:t>
          </a:r>
          <a:r>
            <a: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ВВП</a:t>
          </a:r>
          <a:r>
            <a: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КАК В АБСОЛЮТНЫХ ЗНАЧЕНИЯХ, ТАК И В РАСЧЕТЕ НА КАЖДОГО ЖИТЕЛЯ СТРАНЫ</a:t>
          </a:r>
          <a:r>
            <a:rPr lang="ru-RU" sz="2600" dirty="0" smtClean="0"/>
            <a:t>.</a:t>
          </a:r>
          <a:endParaRPr lang="ru-RU" sz="2600" dirty="0"/>
        </a:p>
      </dgm:t>
    </dgm:pt>
    <dgm:pt modelId="{AE55AAAF-7687-4707-BA09-E1E272FCFB27}" type="parTrans" cxnId="{280C45A3-4B23-4E37-BF8A-7CD61B0B64BB}">
      <dgm:prSet/>
      <dgm:spPr/>
      <dgm:t>
        <a:bodyPr/>
        <a:lstStyle/>
        <a:p>
          <a:endParaRPr lang="ru-RU"/>
        </a:p>
      </dgm:t>
    </dgm:pt>
    <dgm:pt modelId="{629091C9-6D90-44E3-91DC-F3A6A0A794F9}" type="sibTrans" cxnId="{280C45A3-4B23-4E37-BF8A-7CD61B0B64BB}">
      <dgm:prSet/>
      <dgm:spPr/>
      <dgm:t>
        <a:bodyPr/>
        <a:lstStyle/>
        <a:p>
          <a:endParaRPr lang="ru-RU"/>
        </a:p>
      </dgm:t>
    </dgm:pt>
    <dgm:pt modelId="{099385BC-5D63-450A-AF27-417406DB8BD9}" type="pres">
      <dgm:prSet presAssocID="{1EEE3957-0116-4545-978E-7C62DE8C424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D116EF-1959-440E-BCA3-DCF29B9B0697}" type="pres">
      <dgm:prSet presAssocID="{4E7F6829-F2C5-4342-A528-0D1FB4A5C57C}" presName="composite" presStyleCnt="0"/>
      <dgm:spPr/>
    </dgm:pt>
    <dgm:pt modelId="{0BB840FF-7619-461C-AA48-C9C574CA968B}" type="pres">
      <dgm:prSet presAssocID="{4E7F6829-F2C5-4342-A528-0D1FB4A5C57C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00DA9A5-D0A5-4AA8-B1FD-811420858746}" type="pres">
      <dgm:prSet presAssocID="{4E7F6829-F2C5-4342-A528-0D1FB4A5C57C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F1426E-1BE8-4FD0-B6EE-AA02CC1D9169}" type="presOf" srcId="{1EEE3957-0116-4545-978E-7C62DE8C424A}" destId="{099385BC-5D63-450A-AF27-417406DB8BD9}" srcOrd="0" destOrd="0" presId="urn:microsoft.com/office/officeart/2005/8/layout/vList3"/>
    <dgm:cxn modelId="{A7D8CB09-EE35-4E0D-800F-7CB29BAD8C67}" type="presOf" srcId="{4E7F6829-F2C5-4342-A528-0D1FB4A5C57C}" destId="{B00DA9A5-D0A5-4AA8-B1FD-811420858746}" srcOrd="0" destOrd="0" presId="urn:microsoft.com/office/officeart/2005/8/layout/vList3"/>
    <dgm:cxn modelId="{280C45A3-4B23-4E37-BF8A-7CD61B0B64BB}" srcId="{1EEE3957-0116-4545-978E-7C62DE8C424A}" destId="{4E7F6829-F2C5-4342-A528-0D1FB4A5C57C}" srcOrd="0" destOrd="0" parTransId="{AE55AAAF-7687-4707-BA09-E1E272FCFB27}" sibTransId="{629091C9-6D90-44E3-91DC-F3A6A0A794F9}"/>
    <dgm:cxn modelId="{913921E0-EE93-4658-884A-B5D6DA121DE2}" type="presParOf" srcId="{099385BC-5D63-450A-AF27-417406DB8BD9}" destId="{5CD116EF-1959-440E-BCA3-DCF29B9B0697}" srcOrd="0" destOrd="0" presId="urn:microsoft.com/office/officeart/2005/8/layout/vList3"/>
    <dgm:cxn modelId="{CB6AECD2-D69E-4451-872D-BC033D6703E8}" type="presParOf" srcId="{5CD116EF-1959-440E-BCA3-DCF29B9B0697}" destId="{0BB840FF-7619-461C-AA48-C9C574CA968B}" srcOrd="0" destOrd="0" presId="urn:microsoft.com/office/officeart/2005/8/layout/vList3"/>
    <dgm:cxn modelId="{FAE59830-8D54-421E-BCFE-C99C75BBD51A}" type="presParOf" srcId="{5CD116EF-1959-440E-BCA3-DCF29B9B0697}" destId="{B00DA9A5-D0A5-4AA8-B1FD-811420858746}" srcOrd="1" destOrd="0" presId="urn:microsoft.com/office/officeart/2005/8/layout/vList3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E9555C6-0A6C-4220-8FB8-105952C6BC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65BD05-5DD9-4FBC-9D4A-6E60A9083B4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24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ЭКОНОМИЧЕСКОЕ РАЗВИТИЕ </a:t>
          </a:r>
          <a:r>
            <a: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ЭТО КАРДИНАЛЬНЫЕ ИЗМЕНЕНИЯ В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ХОЗЯЙСТВЕННОЙ ЖИЗНИ СТРАНЫ, ПРЕОБРАЗОВАНИЯ В СТРУКТУРЕ ЭКОНОМИКИ.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6EBD4E-94EE-4B4E-98E3-E35969BAE6C4}" type="parTrans" cxnId="{D8464CA7-9D46-4849-AB9A-6A24DB0E0E20}">
      <dgm:prSet/>
      <dgm:spPr/>
      <dgm:t>
        <a:bodyPr/>
        <a:lstStyle/>
        <a:p>
          <a:endParaRPr lang="ru-RU"/>
        </a:p>
      </dgm:t>
    </dgm:pt>
    <dgm:pt modelId="{86682C59-562D-4470-8323-7694BE73DC4B}" type="sibTrans" cxnId="{D8464CA7-9D46-4849-AB9A-6A24DB0E0E20}">
      <dgm:prSet/>
      <dgm:spPr/>
      <dgm:t>
        <a:bodyPr/>
        <a:lstStyle/>
        <a:p>
          <a:endParaRPr lang="ru-RU"/>
        </a:p>
      </dgm:t>
    </dgm:pt>
    <dgm:pt modelId="{FE40A2C3-455F-4078-8909-EDA7637789DB}" type="pres">
      <dgm:prSet presAssocID="{9E9555C6-0A6C-4220-8FB8-105952C6BC98}" presName="linear" presStyleCnt="0">
        <dgm:presLayoutVars>
          <dgm:animLvl val="lvl"/>
          <dgm:resizeHandles val="exact"/>
        </dgm:presLayoutVars>
      </dgm:prSet>
      <dgm:spPr/>
    </dgm:pt>
    <dgm:pt modelId="{BB35F42F-E728-4732-8B05-F829B75AC90E}" type="pres">
      <dgm:prSet presAssocID="{5D65BD05-5DD9-4FBC-9D4A-6E60A9083B43}" presName="parentText" presStyleLbl="node1" presStyleIdx="0" presStyleCnt="1" custScaleY="906909">
        <dgm:presLayoutVars>
          <dgm:chMax val="0"/>
          <dgm:bulletEnabled val="1"/>
        </dgm:presLayoutVars>
      </dgm:prSet>
      <dgm:spPr/>
    </dgm:pt>
  </dgm:ptLst>
  <dgm:cxnLst>
    <dgm:cxn modelId="{D8464CA7-9D46-4849-AB9A-6A24DB0E0E20}" srcId="{9E9555C6-0A6C-4220-8FB8-105952C6BC98}" destId="{5D65BD05-5DD9-4FBC-9D4A-6E60A9083B43}" srcOrd="0" destOrd="0" parTransId="{FA6EBD4E-94EE-4B4E-98E3-E35969BAE6C4}" sibTransId="{86682C59-562D-4470-8323-7694BE73DC4B}"/>
    <dgm:cxn modelId="{38F9EB22-3FEE-489E-BC0A-432B0C59E37C}" type="presOf" srcId="{5D65BD05-5DD9-4FBC-9D4A-6E60A9083B43}" destId="{BB35F42F-E728-4732-8B05-F829B75AC90E}" srcOrd="0" destOrd="0" presId="urn:microsoft.com/office/officeart/2005/8/layout/vList2"/>
    <dgm:cxn modelId="{813690F2-6683-4978-B668-D48E526C6210}" type="presOf" srcId="{9E9555C6-0A6C-4220-8FB8-105952C6BC98}" destId="{FE40A2C3-455F-4078-8909-EDA7637789DB}" srcOrd="0" destOrd="0" presId="urn:microsoft.com/office/officeart/2005/8/layout/vList2"/>
    <dgm:cxn modelId="{05CCD216-A433-4589-BA8F-A97EC898D255}" type="presParOf" srcId="{FE40A2C3-455F-4078-8909-EDA7637789DB}" destId="{BB35F42F-E728-4732-8B05-F829B75AC90E}" srcOrd="0" destOrd="0" presId="urn:microsoft.com/office/officeart/2005/8/layout/vList2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D6790C1-28ED-42F3-A8C1-1DAC5DC52CA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D254FE-CFFB-4F7A-9B56-BBB66B089248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РАЗВИВАЮЩИХСЯ СТРАН БОЛЕЕ ПРИЕМЛЕМ ТЕРМИН «ЭКОНОМИЧЕСКОЕ РАЗВИТИЕ».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D1AFC4-C667-4588-9CCD-640591977EB0}" type="parTrans" cxnId="{ACDBB1F9-BE47-454F-82BA-557F48FCDDB4}">
      <dgm:prSet/>
      <dgm:spPr/>
      <dgm:t>
        <a:bodyPr/>
        <a:lstStyle/>
        <a:p>
          <a:endParaRPr lang="ru-RU"/>
        </a:p>
      </dgm:t>
    </dgm:pt>
    <dgm:pt modelId="{89962142-C49D-4CCE-BF85-1F1A83D2C100}" type="sibTrans" cxnId="{ACDBB1F9-BE47-454F-82BA-557F48FCDDB4}">
      <dgm:prSet/>
      <dgm:spPr/>
      <dgm:t>
        <a:bodyPr/>
        <a:lstStyle/>
        <a:p>
          <a:endParaRPr lang="ru-RU"/>
        </a:p>
      </dgm:t>
    </dgm:pt>
    <dgm:pt modelId="{D622C7E5-E614-4772-BAC5-4B04B76F9233}" type="pres">
      <dgm:prSet presAssocID="{CD6790C1-28ED-42F3-A8C1-1DAC5DC52CA1}" presName="compositeShape" presStyleCnt="0">
        <dgm:presLayoutVars>
          <dgm:chMax val="7"/>
          <dgm:dir/>
          <dgm:resizeHandles val="exact"/>
        </dgm:presLayoutVars>
      </dgm:prSet>
      <dgm:spPr/>
    </dgm:pt>
    <dgm:pt modelId="{B5938F48-9497-4EA9-B153-0ACA2A319462}" type="pres">
      <dgm:prSet presAssocID="{62D254FE-CFFB-4F7A-9B56-BBB66B089248}" presName="circ1TxSh" presStyleLbl="vennNode1" presStyleIdx="0" presStyleCnt="1" custScaleX="869231" custLinFactY="-11111" custLinFactNeighborX="-40740" custLinFactNeighborY="-100000"/>
      <dgm:spPr/>
      <dgm:t>
        <a:bodyPr/>
        <a:lstStyle/>
        <a:p>
          <a:endParaRPr lang="ru-RU"/>
        </a:p>
      </dgm:t>
    </dgm:pt>
  </dgm:ptLst>
  <dgm:cxnLst>
    <dgm:cxn modelId="{8F82B262-D5A7-4656-A6D8-A69C3B37296F}" type="presOf" srcId="{62D254FE-CFFB-4F7A-9B56-BBB66B089248}" destId="{B5938F48-9497-4EA9-B153-0ACA2A319462}" srcOrd="0" destOrd="0" presId="urn:microsoft.com/office/officeart/2005/8/layout/venn1"/>
    <dgm:cxn modelId="{5FC8CE41-A2EA-4284-957C-EB91B1030473}" type="presOf" srcId="{CD6790C1-28ED-42F3-A8C1-1DAC5DC52CA1}" destId="{D622C7E5-E614-4772-BAC5-4B04B76F9233}" srcOrd="0" destOrd="0" presId="urn:microsoft.com/office/officeart/2005/8/layout/venn1"/>
    <dgm:cxn modelId="{ACDBB1F9-BE47-454F-82BA-557F48FCDDB4}" srcId="{CD6790C1-28ED-42F3-A8C1-1DAC5DC52CA1}" destId="{62D254FE-CFFB-4F7A-9B56-BBB66B089248}" srcOrd="0" destOrd="0" parTransId="{AFD1AFC4-C667-4588-9CCD-640591977EB0}" sibTransId="{89962142-C49D-4CCE-BF85-1F1A83D2C100}"/>
    <dgm:cxn modelId="{15210E86-3241-46EC-B062-CCEBA1EDF404}" type="presParOf" srcId="{D622C7E5-E614-4772-BAC5-4B04B76F9233}" destId="{B5938F48-9497-4EA9-B153-0ACA2A319462}" srcOrd="0" destOrd="0" presId="urn:microsoft.com/office/officeart/2005/8/layout/venn1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5813D5B-3A58-4E51-AC7F-EE0A96E6BD6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482DCF-AAA3-4CD3-943A-E6303280EAF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БОЛЬШЕЙ ЧАСТИ В РАЗВИВАЮЩИХСЯ СТРАНАХ ПРЕОБЛАДАЕТ </a:t>
          </a:r>
          <a:r>
            <a:rPr lang="ru-RU" sz="24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СЕЛЬСКОХОЗЯЙСТВЕННОЕ ПРОИЗВОДСТВО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ПОЧТИ </a:t>
          </a:r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ОТСУТСТВУЕТ ПРОМЫШЛЕННОСТЬ,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ПОДАВЛЯЮЩЕЕ БОЛЬШИНСТВО НАСЕЛЕНИЯ ЖИВЕТ </a:t>
          </a:r>
          <a:r>
            <a:rPr lang="ru-RU" sz="24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СЕЛЬСКОЙ МЕСТНОСТИ.</a:t>
          </a:r>
          <a:endParaRPr lang="ru-RU" sz="2400" b="1" dirty="0">
            <a:solidFill>
              <a:srgbClr val="66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1BDDE3-0C37-4575-9FDD-E2AC026C6ABE}" type="parTrans" cxnId="{730F4E19-C025-46AE-AE0B-886B10296A77}">
      <dgm:prSet/>
      <dgm:spPr/>
      <dgm:t>
        <a:bodyPr/>
        <a:lstStyle/>
        <a:p>
          <a:endParaRPr lang="ru-RU"/>
        </a:p>
      </dgm:t>
    </dgm:pt>
    <dgm:pt modelId="{EEE3A660-F949-417F-871A-7B3193E16CD7}" type="sibTrans" cxnId="{730F4E19-C025-46AE-AE0B-886B10296A77}">
      <dgm:prSet/>
      <dgm:spPr/>
      <dgm:t>
        <a:bodyPr/>
        <a:lstStyle/>
        <a:p>
          <a:endParaRPr lang="ru-RU"/>
        </a:p>
      </dgm:t>
    </dgm:pt>
    <dgm:pt modelId="{F631405C-FFE3-4F69-9DB3-F86FD3967F62}" type="pres">
      <dgm:prSet presAssocID="{C5813D5B-3A58-4E51-AC7F-EE0A96E6BD67}" presName="Name0" presStyleCnt="0">
        <dgm:presLayoutVars>
          <dgm:dir/>
          <dgm:resizeHandles val="exact"/>
        </dgm:presLayoutVars>
      </dgm:prSet>
      <dgm:spPr/>
    </dgm:pt>
    <dgm:pt modelId="{398A6B46-68BE-44E0-9537-B5DDFE276513}" type="pres">
      <dgm:prSet presAssocID="{4D482DCF-AAA3-4CD3-943A-E6303280EA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75252-0E21-4287-AE54-B725E6E67F38}" type="presOf" srcId="{C5813D5B-3A58-4E51-AC7F-EE0A96E6BD67}" destId="{F631405C-FFE3-4F69-9DB3-F86FD3967F62}" srcOrd="0" destOrd="0" presId="urn:microsoft.com/office/officeart/2005/8/layout/process1"/>
    <dgm:cxn modelId="{2E8D583A-0B68-442A-BAE4-4DE6B1731C1C}" type="presOf" srcId="{4D482DCF-AAA3-4CD3-943A-E6303280EAF0}" destId="{398A6B46-68BE-44E0-9537-B5DDFE276513}" srcOrd="0" destOrd="0" presId="urn:microsoft.com/office/officeart/2005/8/layout/process1"/>
    <dgm:cxn modelId="{730F4E19-C025-46AE-AE0B-886B10296A77}" srcId="{C5813D5B-3A58-4E51-AC7F-EE0A96E6BD67}" destId="{4D482DCF-AAA3-4CD3-943A-E6303280EAF0}" srcOrd="0" destOrd="0" parTransId="{511BDDE3-0C37-4575-9FDD-E2AC026C6ABE}" sibTransId="{EEE3A660-F949-417F-871A-7B3193E16CD7}"/>
    <dgm:cxn modelId="{1AE3BCDE-CC49-43E3-90ED-4070FEB3B57A}" type="presParOf" srcId="{F631405C-FFE3-4F69-9DB3-F86FD3967F62}" destId="{398A6B46-68BE-44E0-9537-B5DDFE276513}" srcOrd="0" destOrd="0" presId="urn:microsoft.com/office/officeart/2005/8/layout/process1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F5BB4260-D981-4206-9973-17697CA8060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908469-F8DA-42BF-9B34-CDA6EA00D81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ЦЕЛИ И ЗАДАЧИ ЭКОНОМИЧЕСКОГО РАЗВИТИЯ ЭТИХ СТРАН ОТЛИЧАЮТСЯ ОТ ЦЕЛЕЙ ЭКОНОМИЧЕСКОГО РОСТА.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987A5B-EB40-4148-BC91-4402F3B01F47}" type="parTrans" cxnId="{62D47991-585C-499D-984F-159D7BA5974F}">
      <dgm:prSet/>
      <dgm:spPr/>
      <dgm:t>
        <a:bodyPr/>
        <a:lstStyle/>
        <a:p>
          <a:endParaRPr lang="ru-RU"/>
        </a:p>
      </dgm:t>
    </dgm:pt>
    <dgm:pt modelId="{E79DAAB0-E2B5-4CA4-B0EE-9067242D6496}" type="sibTrans" cxnId="{62D47991-585C-499D-984F-159D7BA5974F}">
      <dgm:prSet/>
      <dgm:spPr/>
      <dgm:t>
        <a:bodyPr/>
        <a:lstStyle/>
        <a:p>
          <a:endParaRPr lang="ru-RU"/>
        </a:p>
      </dgm:t>
    </dgm:pt>
    <dgm:pt modelId="{C57C059F-07C4-4E1A-AF5E-5F3A3245168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 ПРЕДСТОИТ </a:t>
          </a:r>
          <a:r>
            <a:rPr lang="ru-RU" sz="20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СОЗДАТЬ ПРОМЫШЛЕННОСТЬ,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ИНФРАСТРУКТУРУ, ГОРОДА, А САМОЕ ГЛАВНОЕ - 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ОБУЧИТЬ НАСЕЛЕНИЕ,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КОТОРОЕ В ПОДАВЛЯЮЩЕМ БОЛЬШИНСТВЕ ЯВЛЯЕТСЯ НЕГРАМОТНЫМ.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A04202-036E-4DAF-865F-376D20A5DF03}" type="parTrans" cxnId="{16C86091-EA4B-4F77-8EE1-E80A7319ECB4}">
      <dgm:prSet/>
      <dgm:spPr/>
      <dgm:t>
        <a:bodyPr/>
        <a:lstStyle/>
        <a:p>
          <a:endParaRPr lang="ru-RU"/>
        </a:p>
      </dgm:t>
    </dgm:pt>
    <dgm:pt modelId="{B22EB29E-B0CB-4529-A585-4B596AE59521}" type="sibTrans" cxnId="{16C86091-EA4B-4F77-8EE1-E80A7319ECB4}">
      <dgm:prSet/>
      <dgm:spPr/>
      <dgm:t>
        <a:bodyPr/>
        <a:lstStyle/>
        <a:p>
          <a:endParaRPr lang="ru-RU"/>
        </a:p>
      </dgm:t>
    </dgm:pt>
    <dgm:pt modelId="{E896E064-FFED-462D-BD61-7338A17401BB}" type="pres">
      <dgm:prSet presAssocID="{F5BB4260-D981-4206-9973-17697CA80604}" presName="CompostProcess" presStyleCnt="0">
        <dgm:presLayoutVars>
          <dgm:dir/>
          <dgm:resizeHandles val="exact"/>
        </dgm:presLayoutVars>
      </dgm:prSet>
      <dgm:spPr/>
    </dgm:pt>
    <dgm:pt modelId="{6BCDD593-446E-4F70-B2B1-49146171957D}" type="pres">
      <dgm:prSet presAssocID="{F5BB4260-D981-4206-9973-17697CA80604}" presName="arrow" presStyleLbl="bgShp" presStyleIdx="0" presStyleCn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B0A24071-F922-4A92-B2CA-D786D446AC6A}" type="pres">
      <dgm:prSet presAssocID="{F5BB4260-D981-4206-9973-17697CA80604}" presName="linearProcess" presStyleCnt="0"/>
      <dgm:spPr/>
    </dgm:pt>
    <dgm:pt modelId="{80A49634-F2D6-4E69-BEA9-3D1DD682B64A}" type="pres">
      <dgm:prSet presAssocID="{3E908469-F8DA-42BF-9B34-CDA6EA00D81F}" presName="textNode" presStyleLbl="node1" presStyleIdx="0" presStyleCnt="2">
        <dgm:presLayoutVars>
          <dgm:bulletEnabled val="1"/>
        </dgm:presLayoutVars>
      </dgm:prSet>
      <dgm:spPr/>
    </dgm:pt>
    <dgm:pt modelId="{0DDFE2BC-ED84-41B4-BCE1-3828649405D0}" type="pres">
      <dgm:prSet presAssocID="{E79DAAB0-E2B5-4CA4-B0EE-9067242D6496}" presName="sibTrans" presStyleCnt="0"/>
      <dgm:spPr/>
    </dgm:pt>
    <dgm:pt modelId="{DAB6D61A-15EA-4F38-8F08-8D069D439662}" type="pres">
      <dgm:prSet presAssocID="{C57C059F-07C4-4E1A-AF5E-5F3A32451685}" presName="textNode" presStyleLbl="node1" presStyleIdx="1" presStyleCnt="2" custScaleY="137097">
        <dgm:presLayoutVars>
          <dgm:bulletEnabled val="1"/>
        </dgm:presLayoutVars>
      </dgm:prSet>
      <dgm:spPr/>
    </dgm:pt>
  </dgm:ptLst>
  <dgm:cxnLst>
    <dgm:cxn modelId="{86CED9F9-4F54-4D63-91B5-736C772ACB40}" type="presOf" srcId="{F5BB4260-D981-4206-9973-17697CA80604}" destId="{E896E064-FFED-462D-BD61-7338A17401BB}" srcOrd="0" destOrd="0" presId="urn:microsoft.com/office/officeart/2005/8/layout/hProcess9"/>
    <dgm:cxn modelId="{62D47991-585C-499D-984F-159D7BA5974F}" srcId="{F5BB4260-D981-4206-9973-17697CA80604}" destId="{3E908469-F8DA-42BF-9B34-CDA6EA00D81F}" srcOrd="0" destOrd="0" parTransId="{86987A5B-EB40-4148-BC91-4402F3B01F47}" sibTransId="{E79DAAB0-E2B5-4CA4-B0EE-9067242D6496}"/>
    <dgm:cxn modelId="{E2683A3E-A9D3-48D1-BB22-16517506F259}" type="presOf" srcId="{C57C059F-07C4-4E1A-AF5E-5F3A32451685}" destId="{DAB6D61A-15EA-4F38-8F08-8D069D439662}" srcOrd="0" destOrd="0" presId="urn:microsoft.com/office/officeart/2005/8/layout/hProcess9"/>
    <dgm:cxn modelId="{B3B046B3-2FBF-49EF-B494-E437DA715A95}" type="presOf" srcId="{3E908469-F8DA-42BF-9B34-CDA6EA00D81F}" destId="{80A49634-F2D6-4E69-BEA9-3D1DD682B64A}" srcOrd="0" destOrd="0" presId="urn:microsoft.com/office/officeart/2005/8/layout/hProcess9"/>
    <dgm:cxn modelId="{16C86091-EA4B-4F77-8EE1-E80A7319ECB4}" srcId="{F5BB4260-D981-4206-9973-17697CA80604}" destId="{C57C059F-07C4-4E1A-AF5E-5F3A32451685}" srcOrd="1" destOrd="0" parTransId="{0EA04202-036E-4DAF-865F-376D20A5DF03}" sibTransId="{B22EB29E-B0CB-4529-A585-4B596AE59521}"/>
    <dgm:cxn modelId="{1A4F4B2B-C372-4E43-BCC7-61DD2926661F}" type="presParOf" srcId="{E896E064-FFED-462D-BD61-7338A17401BB}" destId="{6BCDD593-446E-4F70-B2B1-49146171957D}" srcOrd="0" destOrd="0" presId="urn:microsoft.com/office/officeart/2005/8/layout/hProcess9"/>
    <dgm:cxn modelId="{75A89A51-6D0B-4396-9993-F6F950895089}" type="presParOf" srcId="{E896E064-FFED-462D-BD61-7338A17401BB}" destId="{B0A24071-F922-4A92-B2CA-D786D446AC6A}" srcOrd="1" destOrd="0" presId="urn:microsoft.com/office/officeart/2005/8/layout/hProcess9"/>
    <dgm:cxn modelId="{A9DEA97A-4D3E-4048-A70B-AFEA64726407}" type="presParOf" srcId="{B0A24071-F922-4A92-B2CA-D786D446AC6A}" destId="{80A49634-F2D6-4E69-BEA9-3D1DD682B64A}" srcOrd="0" destOrd="0" presId="urn:microsoft.com/office/officeart/2005/8/layout/hProcess9"/>
    <dgm:cxn modelId="{38E6E12E-2821-4CC9-B12F-47CEF88F0FF0}" type="presParOf" srcId="{B0A24071-F922-4A92-B2CA-D786D446AC6A}" destId="{0DDFE2BC-ED84-41B4-BCE1-3828649405D0}" srcOrd="1" destOrd="0" presId="urn:microsoft.com/office/officeart/2005/8/layout/hProcess9"/>
    <dgm:cxn modelId="{7A871DDA-AF57-47B3-84C6-51CC2F5A752D}" type="presParOf" srcId="{B0A24071-F922-4A92-B2CA-D786D446AC6A}" destId="{DAB6D61A-15EA-4F38-8F08-8D069D439662}" srcOrd="2" destOrd="0" presId="urn:microsoft.com/office/officeart/2005/8/layout/hProcess9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6ABE19E-7076-4E7A-BEC2-095924A9CB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AEAE6D-2B92-4C78-BBDA-D39596AB5E8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ПРАВДА, В 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XXI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В. ЭТИ НАРОДЫ НЕ ОДИНОКИ, ИМ ПОМОГАЮТ МЕЖДУНАРОДНЫЕ ОРГАНИЗАЦИИ, ТАКИЕ, КАК </a:t>
          </a:r>
          <a:r>
            <a:rPr lang="ru-RU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МИРОВОЙ БАНК </a:t>
          </a:r>
          <a:r>
            <a:rPr lang="ru-RU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МЕЖДУНАРОДНЫЙ ВАЛЮТНЫЙ ФОНД И ДР., </a:t>
          </a:r>
          <a:r>
            <a:rPr lang="ru-RU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endParaRPr lang="ru-RU" dirty="0">
            <a:solidFill>
              <a:srgbClr val="1504E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E36260-57AC-4AF3-8CD8-0FC45F4F2AC0}" type="parTrans" cxnId="{1A05C92E-7854-492B-87E1-B63A24D93A4D}">
      <dgm:prSet/>
      <dgm:spPr/>
      <dgm:t>
        <a:bodyPr/>
        <a:lstStyle/>
        <a:p>
          <a:endParaRPr lang="ru-RU"/>
        </a:p>
      </dgm:t>
    </dgm:pt>
    <dgm:pt modelId="{FB6F8781-41C3-4942-B002-40A7CAAC43A9}" type="sibTrans" cxnId="{1A05C92E-7854-492B-87E1-B63A24D93A4D}">
      <dgm:prSet/>
      <dgm:spPr/>
      <dgm:t>
        <a:bodyPr/>
        <a:lstStyle/>
        <a:p>
          <a:endParaRPr lang="ru-RU"/>
        </a:p>
      </dgm:t>
    </dgm:pt>
    <dgm:pt modelId="{15061CBA-9D5D-46A1-BEFD-AC2BE3253870}" type="pres">
      <dgm:prSet presAssocID="{76ABE19E-7076-4E7A-BEC2-095924A9CB35}" presName="Name0" presStyleCnt="0">
        <dgm:presLayoutVars>
          <dgm:dir/>
          <dgm:resizeHandles val="exact"/>
        </dgm:presLayoutVars>
      </dgm:prSet>
      <dgm:spPr/>
    </dgm:pt>
    <dgm:pt modelId="{B6165661-0A8E-47AE-B5FC-80FC7B72744F}" type="pres">
      <dgm:prSet presAssocID="{8BAEAE6D-2B92-4C78-BBDA-D39596AB5E8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000A4-30F6-4715-97C5-AD7F7D603D20}" type="presOf" srcId="{8BAEAE6D-2B92-4C78-BBDA-D39596AB5E8D}" destId="{B6165661-0A8E-47AE-B5FC-80FC7B72744F}" srcOrd="0" destOrd="0" presId="urn:microsoft.com/office/officeart/2005/8/layout/process1"/>
    <dgm:cxn modelId="{1A05C92E-7854-492B-87E1-B63A24D93A4D}" srcId="{76ABE19E-7076-4E7A-BEC2-095924A9CB35}" destId="{8BAEAE6D-2B92-4C78-BBDA-D39596AB5E8D}" srcOrd="0" destOrd="0" parTransId="{A3E36260-57AC-4AF3-8CD8-0FC45F4F2AC0}" sibTransId="{FB6F8781-41C3-4942-B002-40A7CAAC43A9}"/>
    <dgm:cxn modelId="{05E76651-A0FC-44F4-B94C-60C4118364B7}" type="presOf" srcId="{76ABE19E-7076-4E7A-BEC2-095924A9CB35}" destId="{15061CBA-9D5D-46A1-BEFD-AC2BE3253870}" srcOrd="0" destOrd="0" presId="urn:microsoft.com/office/officeart/2005/8/layout/process1"/>
    <dgm:cxn modelId="{2378A8EA-F755-46ED-8E7F-EEFD3347B69A}" type="presParOf" srcId="{15061CBA-9D5D-46A1-BEFD-AC2BE3253870}" destId="{B6165661-0A8E-47AE-B5FC-80FC7B72744F}" srcOrd="0" destOrd="0" presId="urn:microsoft.com/office/officeart/2005/8/layout/process1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935B744-F2EF-4DC7-B67E-EF1DD5BE219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9A4BF6-62D1-465E-951E-08791B91E27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НАПРАВЛЯЯ ФИНАНСОВЫЕ РЕСУРСЫ НА РЕАЛИЗАЦИЮ ЦЕЛЕЙ ЭКОНОМИЧЕСКОГО РАЗВИТИЯ И НЕ ДОПУСКАЯ ИХ ИСПОЛЬЗОВАНИЯ В ДРУГИХ ЦЕЛЯХ.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283767-FCBE-4345-B269-7952B7B57F23}" type="parTrans" cxnId="{3A5394A1-C869-46F3-A229-D860CA246E4F}">
      <dgm:prSet/>
      <dgm:spPr/>
      <dgm:t>
        <a:bodyPr/>
        <a:lstStyle/>
        <a:p>
          <a:endParaRPr lang="ru-RU"/>
        </a:p>
      </dgm:t>
    </dgm:pt>
    <dgm:pt modelId="{BC4993D0-54E5-457D-9555-DB5831E17C9A}" type="sibTrans" cxnId="{3A5394A1-C869-46F3-A229-D860CA246E4F}">
      <dgm:prSet/>
      <dgm:spPr/>
      <dgm:t>
        <a:bodyPr/>
        <a:lstStyle/>
        <a:p>
          <a:endParaRPr lang="ru-RU"/>
        </a:p>
      </dgm:t>
    </dgm:pt>
    <dgm:pt modelId="{FA739B04-D3B5-44E6-A838-03229928852D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 ГОВОРИТ НАРОДНАЯ МУДРОСТЬ, ЕСЛИ ХОЧЕШЬ ПОМОЧЬ ЧЕЛОВЕКУ, ПОДАРИ ЕМУ УДОЧКУ, А НЕ РЫБУ, ТОГДА ОН НЕ УМРЕТ С ГОЛОДА.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B4AEFA-40D8-4D57-A9D2-B23E5B3F4501}" type="parTrans" cxnId="{0B11A6A9-A1FC-45F0-90E1-AC9A2857EF32}">
      <dgm:prSet/>
      <dgm:spPr/>
      <dgm:t>
        <a:bodyPr/>
        <a:lstStyle/>
        <a:p>
          <a:endParaRPr lang="ru-RU"/>
        </a:p>
      </dgm:t>
    </dgm:pt>
    <dgm:pt modelId="{38B4D71E-FF97-4135-B9C2-C5E6AEB7FD8D}" type="sibTrans" cxnId="{0B11A6A9-A1FC-45F0-90E1-AC9A2857EF32}">
      <dgm:prSet/>
      <dgm:spPr/>
      <dgm:t>
        <a:bodyPr/>
        <a:lstStyle/>
        <a:p>
          <a:endParaRPr lang="ru-RU"/>
        </a:p>
      </dgm:t>
    </dgm:pt>
    <dgm:pt modelId="{4E7ED95E-8D98-4C48-97C5-EAB0C531B56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429A31C3-15F1-4D6F-88C1-3D6DA1C3CF8D}" type="parTrans" cxnId="{5A7BC3D6-6FB2-4A98-BEE7-C39A36BD5603}">
      <dgm:prSet/>
      <dgm:spPr/>
      <dgm:t>
        <a:bodyPr/>
        <a:lstStyle/>
        <a:p>
          <a:endParaRPr lang="ru-RU"/>
        </a:p>
      </dgm:t>
    </dgm:pt>
    <dgm:pt modelId="{251A3FFF-1095-4EC5-8497-651E88B8B56A}" type="sibTrans" cxnId="{5A7BC3D6-6FB2-4A98-BEE7-C39A36BD5603}">
      <dgm:prSet/>
      <dgm:spPr/>
      <dgm:t>
        <a:bodyPr/>
        <a:lstStyle/>
        <a:p>
          <a:endParaRPr lang="ru-RU"/>
        </a:p>
      </dgm:t>
    </dgm:pt>
    <dgm:pt modelId="{DCAA2F54-0D6B-4BD7-8F4E-4CD2F1A0EAD8}" type="pres">
      <dgm:prSet presAssocID="{4935B744-F2EF-4DC7-B67E-EF1DD5BE2197}" presName="compositeShape" presStyleCnt="0">
        <dgm:presLayoutVars>
          <dgm:dir/>
          <dgm:resizeHandles/>
        </dgm:presLayoutVars>
      </dgm:prSet>
      <dgm:spPr/>
    </dgm:pt>
    <dgm:pt modelId="{667CFED2-A5CA-4A99-AAF8-89C40673A696}" type="pres">
      <dgm:prSet presAssocID="{4935B744-F2EF-4DC7-B67E-EF1DD5BE2197}" presName="pyramid" presStyleLbl="node1" presStyleIdx="0" presStyleCnt="1" custScaleX="58948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3EBD0220-DE92-4DEE-9DF0-51C374923EEA}" type="pres">
      <dgm:prSet presAssocID="{4935B744-F2EF-4DC7-B67E-EF1DD5BE2197}" presName="theList" presStyleCnt="0"/>
      <dgm:spPr/>
    </dgm:pt>
    <dgm:pt modelId="{4753B813-5FAE-4A9A-B00A-C033DB5B6FDD}" type="pres">
      <dgm:prSet presAssocID="{0B9A4BF6-62D1-465E-951E-08791B91E275}" presName="aNode" presStyleLbl="fgAcc1" presStyleIdx="0" presStyleCnt="3" custScaleX="163158">
        <dgm:presLayoutVars>
          <dgm:bulletEnabled val="1"/>
        </dgm:presLayoutVars>
      </dgm:prSet>
      <dgm:spPr/>
    </dgm:pt>
    <dgm:pt modelId="{676C00AD-09E8-41F9-A94E-2B7FEF9460B7}" type="pres">
      <dgm:prSet presAssocID="{0B9A4BF6-62D1-465E-951E-08791B91E275}" presName="aSpace" presStyleCnt="0"/>
      <dgm:spPr/>
    </dgm:pt>
    <dgm:pt modelId="{41F54CEB-0EBF-436F-ACED-BA004E46B6EF}" type="pres">
      <dgm:prSet presAssocID="{FA739B04-D3B5-44E6-A838-03229928852D}" presName="aNode" presStyleLbl="fgAcc1" presStyleIdx="1" presStyleCnt="3" custScaleX="186639">
        <dgm:presLayoutVars>
          <dgm:bulletEnabled val="1"/>
        </dgm:presLayoutVars>
      </dgm:prSet>
      <dgm:spPr/>
    </dgm:pt>
    <dgm:pt modelId="{428AF112-36C8-4FB0-9DFA-62D13CC26BC4}" type="pres">
      <dgm:prSet presAssocID="{FA739B04-D3B5-44E6-A838-03229928852D}" presName="aSpace" presStyleCnt="0"/>
      <dgm:spPr/>
    </dgm:pt>
    <dgm:pt modelId="{6776CAC4-3B0C-4376-BDC3-45E4CDE449B5}" type="pres">
      <dgm:prSet presAssocID="{4E7ED95E-8D98-4C48-97C5-EAB0C531B563}" presName="aNode" presStyleLbl="fgAcc1" presStyleIdx="2" presStyleCnt="3">
        <dgm:presLayoutVars>
          <dgm:bulletEnabled val="1"/>
        </dgm:presLayoutVars>
      </dgm:prSet>
      <dgm:spPr/>
    </dgm:pt>
    <dgm:pt modelId="{B6813042-2C26-4BCB-B708-4F9DBE12814E}" type="pres">
      <dgm:prSet presAssocID="{4E7ED95E-8D98-4C48-97C5-EAB0C531B563}" presName="aSpace" presStyleCnt="0"/>
      <dgm:spPr/>
    </dgm:pt>
  </dgm:ptLst>
  <dgm:cxnLst>
    <dgm:cxn modelId="{2D18CB26-5DD0-48A6-BE43-623F065D2C19}" type="presOf" srcId="{4E7ED95E-8D98-4C48-97C5-EAB0C531B563}" destId="{6776CAC4-3B0C-4376-BDC3-45E4CDE449B5}" srcOrd="0" destOrd="0" presId="urn:microsoft.com/office/officeart/2005/8/layout/pyramid2"/>
    <dgm:cxn modelId="{6E7F29A5-5EFE-433B-BD03-EEBED7AC7ABA}" type="presOf" srcId="{FA739B04-D3B5-44E6-A838-03229928852D}" destId="{41F54CEB-0EBF-436F-ACED-BA004E46B6EF}" srcOrd="0" destOrd="0" presId="urn:microsoft.com/office/officeart/2005/8/layout/pyramid2"/>
    <dgm:cxn modelId="{70761B90-0A81-422A-9F09-4C0EDF1D59C1}" type="presOf" srcId="{4935B744-F2EF-4DC7-B67E-EF1DD5BE2197}" destId="{DCAA2F54-0D6B-4BD7-8F4E-4CD2F1A0EAD8}" srcOrd="0" destOrd="0" presId="urn:microsoft.com/office/officeart/2005/8/layout/pyramid2"/>
    <dgm:cxn modelId="{5A7BC3D6-6FB2-4A98-BEE7-C39A36BD5603}" srcId="{4935B744-F2EF-4DC7-B67E-EF1DD5BE2197}" destId="{4E7ED95E-8D98-4C48-97C5-EAB0C531B563}" srcOrd="2" destOrd="0" parTransId="{429A31C3-15F1-4D6F-88C1-3D6DA1C3CF8D}" sibTransId="{251A3FFF-1095-4EC5-8497-651E88B8B56A}"/>
    <dgm:cxn modelId="{0B11A6A9-A1FC-45F0-90E1-AC9A2857EF32}" srcId="{4935B744-F2EF-4DC7-B67E-EF1DD5BE2197}" destId="{FA739B04-D3B5-44E6-A838-03229928852D}" srcOrd="1" destOrd="0" parTransId="{60B4AEFA-40D8-4D57-A9D2-B23E5B3F4501}" sibTransId="{38B4D71E-FF97-4135-B9C2-C5E6AEB7FD8D}"/>
    <dgm:cxn modelId="{5FC2AA79-C9A2-4E6A-9772-D040920EC6ED}" type="presOf" srcId="{0B9A4BF6-62D1-465E-951E-08791B91E275}" destId="{4753B813-5FAE-4A9A-B00A-C033DB5B6FDD}" srcOrd="0" destOrd="0" presId="urn:microsoft.com/office/officeart/2005/8/layout/pyramid2"/>
    <dgm:cxn modelId="{3A5394A1-C869-46F3-A229-D860CA246E4F}" srcId="{4935B744-F2EF-4DC7-B67E-EF1DD5BE2197}" destId="{0B9A4BF6-62D1-465E-951E-08791B91E275}" srcOrd="0" destOrd="0" parTransId="{13283767-FCBE-4345-B269-7952B7B57F23}" sibTransId="{BC4993D0-54E5-457D-9555-DB5831E17C9A}"/>
    <dgm:cxn modelId="{7C364860-A5B6-4B62-9E74-8D7199117D83}" type="presParOf" srcId="{DCAA2F54-0D6B-4BD7-8F4E-4CD2F1A0EAD8}" destId="{667CFED2-A5CA-4A99-AAF8-89C40673A696}" srcOrd="0" destOrd="0" presId="urn:microsoft.com/office/officeart/2005/8/layout/pyramid2"/>
    <dgm:cxn modelId="{BF76E6FC-CEE6-49C3-B0AE-9EEAA0D7E511}" type="presParOf" srcId="{DCAA2F54-0D6B-4BD7-8F4E-4CD2F1A0EAD8}" destId="{3EBD0220-DE92-4DEE-9DF0-51C374923EEA}" srcOrd="1" destOrd="0" presId="urn:microsoft.com/office/officeart/2005/8/layout/pyramid2"/>
    <dgm:cxn modelId="{117B4F46-FB0C-4D4C-88AC-89F2D634E09E}" type="presParOf" srcId="{3EBD0220-DE92-4DEE-9DF0-51C374923EEA}" destId="{4753B813-5FAE-4A9A-B00A-C033DB5B6FDD}" srcOrd="0" destOrd="0" presId="urn:microsoft.com/office/officeart/2005/8/layout/pyramid2"/>
    <dgm:cxn modelId="{CCF49FAD-209D-40C8-82E8-4824B4CC92F0}" type="presParOf" srcId="{3EBD0220-DE92-4DEE-9DF0-51C374923EEA}" destId="{676C00AD-09E8-41F9-A94E-2B7FEF9460B7}" srcOrd="1" destOrd="0" presId="urn:microsoft.com/office/officeart/2005/8/layout/pyramid2"/>
    <dgm:cxn modelId="{E19866D1-36BF-4BE7-A63D-58429CE7229E}" type="presParOf" srcId="{3EBD0220-DE92-4DEE-9DF0-51C374923EEA}" destId="{41F54CEB-0EBF-436F-ACED-BA004E46B6EF}" srcOrd="2" destOrd="0" presId="urn:microsoft.com/office/officeart/2005/8/layout/pyramid2"/>
    <dgm:cxn modelId="{DFCFF32C-00E8-412F-A42A-4460EDBD6038}" type="presParOf" srcId="{3EBD0220-DE92-4DEE-9DF0-51C374923EEA}" destId="{428AF112-36C8-4FB0-9DFA-62D13CC26BC4}" srcOrd="3" destOrd="0" presId="urn:microsoft.com/office/officeart/2005/8/layout/pyramid2"/>
    <dgm:cxn modelId="{DC487F07-6E61-404F-94E2-393C1C02B81D}" type="presParOf" srcId="{3EBD0220-DE92-4DEE-9DF0-51C374923EEA}" destId="{6776CAC4-3B0C-4376-BDC3-45E4CDE449B5}" srcOrd="4" destOrd="0" presId="urn:microsoft.com/office/officeart/2005/8/layout/pyramid2"/>
    <dgm:cxn modelId="{AA0BB1C4-5B9D-4344-BD42-31B50B21A92C}" type="presParOf" srcId="{3EBD0220-DE92-4DEE-9DF0-51C374923EEA}" destId="{B6813042-2C26-4BCB-B708-4F9DBE12814E}" srcOrd="5" destOrd="0" presId="urn:microsoft.com/office/officeart/2005/8/layout/pyramid2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D96118A-0ABD-429D-85EC-3A4C59E5EB4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03FC7D-EB28-4E68-BB08-FD022C8C991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МОГУТ ЛИ СЛАБОРАЗВИТЫЕ СТРАНЫ РАЗОРВАТЬ ПОРОЧНЫЙ КРУГ БЕДНОСТИ?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4E6D46-9B4F-486A-A6B1-D4EFF0BF0BB7}" type="parTrans" cxnId="{FBD83443-76F0-4FA5-B60E-B6551FB87D1C}">
      <dgm:prSet/>
      <dgm:spPr/>
      <dgm:t>
        <a:bodyPr/>
        <a:lstStyle/>
        <a:p>
          <a:endParaRPr lang="ru-RU"/>
        </a:p>
      </dgm:t>
    </dgm:pt>
    <dgm:pt modelId="{00B35858-EEB7-4303-A994-CA0E75357033}" type="sibTrans" cxnId="{FBD83443-76F0-4FA5-B60E-B6551FB87D1C}">
      <dgm:prSet/>
      <dgm:spPr/>
      <dgm:t>
        <a:bodyPr/>
        <a:lstStyle/>
        <a:p>
          <a:endParaRPr lang="ru-RU"/>
        </a:p>
      </dgm:t>
    </dgm:pt>
    <dgm:pt modelId="{F28484FD-44E4-4F7B-8751-358460A82CCD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МОГУТ, ЕСЛИ ОСОЗНАЮТ ЦЕЛИ ЭКОНОМИЧЕСКОГО РАЗВИТИЯ СТРАНЫ И БУДУТ СТРЕМИТЬСЯ К ДОСТИЖЕНИЮ РОСТА ДОХОДОВ, СБЕРЕЖЕНИЙ, ИНВЕСТИЦИЙ И ПРОИЗВОДИТЕЛЬНОСТИ ТРУДА НА ОСНОВЕ СВОИХ ВНУТРЕННИХ ИСТОЧНИКОВ, А НЕ ЖДАТЬ, КОГДА ИХ НАКОРМЯТ «БОГАТЫЕ ДЯДИ».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90FCC7-03B4-41B7-BDB9-3015363DBEE1}" type="parTrans" cxnId="{F0A0CCB1-5D1E-4F58-A4C2-CD680BE31951}">
      <dgm:prSet/>
      <dgm:spPr/>
      <dgm:t>
        <a:bodyPr/>
        <a:lstStyle/>
        <a:p>
          <a:endParaRPr lang="ru-RU"/>
        </a:p>
      </dgm:t>
    </dgm:pt>
    <dgm:pt modelId="{C3C4283B-31B3-492D-BBF3-ACCCCFAE6FD5}" type="sibTrans" cxnId="{F0A0CCB1-5D1E-4F58-A4C2-CD680BE31951}">
      <dgm:prSet/>
      <dgm:spPr/>
      <dgm:t>
        <a:bodyPr/>
        <a:lstStyle/>
        <a:p>
          <a:endParaRPr lang="ru-RU"/>
        </a:p>
      </dgm:t>
    </dgm:pt>
    <dgm:pt modelId="{A164B230-036B-4BB0-8099-1D08A3F845C5}" type="pres">
      <dgm:prSet presAssocID="{1D96118A-0ABD-429D-85EC-3A4C59E5EB46}" presName="linearFlow" presStyleCnt="0">
        <dgm:presLayoutVars>
          <dgm:dir/>
          <dgm:resizeHandles val="exact"/>
        </dgm:presLayoutVars>
      </dgm:prSet>
      <dgm:spPr/>
    </dgm:pt>
    <dgm:pt modelId="{94421EC2-62F2-44BB-BDCF-F7657FDA1A23}" type="pres">
      <dgm:prSet presAssocID="{C203FC7D-EB28-4E68-BB08-FD022C8C991C}" presName="composite" presStyleCnt="0"/>
      <dgm:spPr/>
    </dgm:pt>
    <dgm:pt modelId="{4394810C-88BF-4647-AA9F-144B6377734B}" type="pres">
      <dgm:prSet presAssocID="{C203FC7D-EB28-4E68-BB08-FD022C8C991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083D63-762E-4D2D-850D-1875E056835C}" type="pres">
      <dgm:prSet presAssocID="{C203FC7D-EB28-4E68-BB08-FD022C8C991C}" presName="txShp" presStyleLbl="node1" presStyleIdx="0" presStyleCnt="2">
        <dgm:presLayoutVars>
          <dgm:bulletEnabled val="1"/>
        </dgm:presLayoutVars>
      </dgm:prSet>
      <dgm:spPr/>
    </dgm:pt>
    <dgm:pt modelId="{A18D62A0-A1C7-4837-9B7A-4E1E8F3E9C83}" type="pres">
      <dgm:prSet presAssocID="{00B35858-EEB7-4303-A994-CA0E75357033}" presName="spacing" presStyleCnt="0"/>
      <dgm:spPr/>
    </dgm:pt>
    <dgm:pt modelId="{CE4E041F-F36C-47AF-B6D2-9AC2DC54E013}" type="pres">
      <dgm:prSet presAssocID="{F28484FD-44E4-4F7B-8751-358460A82CCD}" presName="composite" presStyleCnt="0"/>
      <dgm:spPr/>
    </dgm:pt>
    <dgm:pt modelId="{960045E9-0352-4F3D-9D6D-EE69E498715A}" type="pres">
      <dgm:prSet presAssocID="{F28484FD-44E4-4F7B-8751-358460A82CCD}" presName="imgShp" presStyleLbl="fgImgPlace1" presStyleIdx="1" presStyleCnt="2" custScaleX="133022" custScaleY="155839" custLinFactNeighborX="-36373" custLinFactNeighborY="53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38C623-7589-408B-B0E9-C9B6D3D54896}" type="pres">
      <dgm:prSet presAssocID="{F28484FD-44E4-4F7B-8751-358460A82CCD}" presName="txShp" presStyleLbl="node1" presStyleIdx="1" presStyleCnt="2" custScaleX="134150" custScaleY="185344" custLinFactNeighborX="2321" custLinFactNeighborY="3183">
        <dgm:presLayoutVars>
          <dgm:bulletEnabled val="1"/>
        </dgm:presLayoutVars>
      </dgm:prSet>
      <dgm:spPr/>
    </dgm:pt>
  </dgm:ptLst>
  <dgm:cxnLst>
    <dgm:cxn modelId="{1327F705-AE44-451F-A5B1-A707EE70D588}" type="presOf" srcId="{C203FC7D-EB28-4E68-BB08-FD022C8C991C}" destId="{0C083D63-762E-4D2D-850D-1875E056835C}" srcOrd="0" destOrd="0" presId="urn:microsoft.com/office/officeart/2005/8/layout/vList3"/>
    <dgm:cxn modelId="{3F61AB13-104A-43F5-92B0-3F0EC43CD173}" type="presOf" srcId="{1D96118A-0ABD-429D-85EC-3A4C59E5EB46}" destId="{A164B230-036B-4BB0-8099-1D08A3F845C5}" srcOrd="0" destOrd="0" presId="urn:microsoft.com/office/officeart/2005/8/layout/vList3"/>
    <dgm:cxn modelId="{B4931219-C1D9-4BD2-B02D-C51C47E4A3E1}" type="presOf" srcId="{F28484FD-44E4-4F7B-8751-358460A82CCD}" destId="{4F38C623-7589-408B-B0E9-C9B6D3D54896}" srcOrd="0" destOrd="0" presId="urn:microsoft.com/office/officeart/2005/8/layout/vList3"/>
    <dgm:cxn modelId="{F0A0CCB1-5D1E-4F58-A4C2-CD680BE31951}" srcId="{1D96118A-0ABD-429D-85EC-3A4C59E5EB46}" destId="{F28484FD-44E4-4F7B-8751-358460A82CCD}" srcOrd="1" destOrd="0" parTransId="{C490FCC7-03B4-41B7-BDB9-3015363DBEE1}" sibTransId="{C3C4283B-31B3-492D-BBF3-ACCCCFAE6FD5}"/>
    <dgm:cxn modelId="{FBD83443-76F0-4FA5-B60E-B6551FB87D1C}" srcId="{1D96118A-0ABD-429D-85EC-3A4C59E5EB46}" destId="{C203FC7D-EB28-4E68-BB08-FD022C8C991C}" srcOrd="0" destOrd="0" parTransId="{C64E6D46-9B4F-486A-A6B1-D4EFF0BF0BB7}" sibTransId="{00B35858-EEB7-4303-A994-CA0E75357033}"/>
    <dgm:cxn modelId="{D753839F-8706-495C-B39C-941CCC4148CE}" type="presParOf" srcId="{A164B230-036B-4BB0-8099-1D08A3F845C5}" destId="{94421EC2-62F2-44BB-BDCF-F7657FDA1A23}" srcOrd="0" destOrd="0" presId="urn:microsoft.com/office/officeart/2005/8/layout/vList3"/>
    <dgm:cxn modelId="{BFBE69C7-1548-4B30-8771-C18DF6FB24EF}" type="presParOf" srcId="{94421EC2-62F2-44BB-BDCF-F7657FDA1A23}" destId="{4394810C-88BF-4647-AA9F-144B6377734B}" srcOrd="0" destOrd="0" presId="urn:microsoft.com/office/officeart/2005/8/layout/vList3"/>
    <dgm:cxn modelId="{40CB067D-587A-4FE2-B3EF-CD1B5ECD2E55}" type="presParOf" srcId="{94421EC2-62F2-44BB-BDCF-F7657FDA1A23}" destId="{0C083D63-762E-4D2D-850D-1875E056835C}" srcOrd="1" destOrd="0" presId="urn:microsoft.com/office/officeart/2005/8/layout/vList3"/>
    <dgm:cxn modelId="{9EEE6FD6-FC46-47C3-9425-1FA9CDD55F12}" type="presParOf" srcId="{A164B230-036B-4BB0-8099-1D08A3F845C5}" destId="{A18D62A0-A1C7-4837-9B7A-4E1E8F3E9C83}" srcOrd="1" destOrd="0" presId="urn:microsoft.com/office/officeart/2005/8/layout/vList3"/>
    <dgm:cxn modelId="{A066ED6E-1F32-428C-9D27-D33B5406C259}" type="presParOf" srcId="{A164B230-036B-4BB0-8099-1D08A3F845C5}" destId="{CE4E041F-F36C-47AF-B6D2-9AC2DC54E013}" srcOrd="2" destOrd="0" presId="urn:microsoft.com/office/officeart/2005/8/layout/vList3"/>
    <dgm:cxn modelId="{6CEEA3FE-6A9F-4CA2-927D-12255B3DB85F}" type="presParOf" srcId="{CE4E041F-F36C-47AF-B6D2-9AC2DC54E013}" destId="{960045E9-0352-4F3D-9D6D-EE69E498715A}" srcOrd="0" destOrd="0" presId="urn:microsoft.com/office/officeart/2005/8/layout/vList3"/>
    <dgm:cxn modelId="{E2219F2D-C361-4575-A91D-2512BF3EECC7}" type="presParOf" srcId="{CE4E041F-F36C-47AF-B6D2-9AC2DC54E013}" destId="{4F38C623-7589-408B-B0E9-C9B6D3D54896}" srcOrd="1" destOrd="0" presId="urn:microsoft.com/office/officeart/2005/8/layout/vList3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9781DE2-9166-41DB-8B5F-765645EA6BD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D66DD2-4969-439A-B6FB-7673FEA722BE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ЦИКЛ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BE51B4-5B72-4285-B59E-DFE8F2263101}" type="parTrans" cxnId="{FEEC54A3-F79B-470F-9260-E14547D6F197}">
      <dgm:prSet/>
      <dgm:spPr/>
      <dgm:t>
        <a:bodyPr/>
        <a:lstStyle/>
        <a:p>
          <a:endParaRPr lang="ru-RU"/>
        </a:p>
      </dgm:t>
    </dgm:pt>
    <dgm:pt modelId="{9CCD117E-1CAB-4580-B243-63F6F1038206}" type="sibTrans" cxnId="{FEEC54A3-F79B-470F-9260-E14547D6F197}">
      <dgm:prSet/>
      <dgm:spPr/>
      <dgm:t>
        <a:bodyPr/>
        <a:lstStyle/>
        <a:p>
          <a:endParaRPr lang="ru-RU"/>
        </a:p>
      </dgm:t>
    </dgm:pt>
    <dgm:pt modelId="{31E61E77-6BFE-4E28-80DB-CDD3A0FD7415}" type="pres">
      <dgm:prSet presAssocID="{79781DE2-9166-41DB-8B5F-765645EA6BD9}" presName="Name0" presStyleCnt="0">
        <dgm:presLayoutVars>
          <dgm:dir/>
          <dgm:resizeHandles val="exact"/>
        </dgm:presLayoutVars>
      </dgm:prSet>
      <dgm:spPr/>
    </dgm:pt>
    <dgm:pt modelId="{ACE28502-FE21-46E0-94C6-5303A7FAA99A}" type="pres">
      <dgm:prSet presAssocID="{3AD66DD2-4969-439A-B6FB-7673FEA722BE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C54A3-F79B-470F-9260-E14547D6F197}" srcId="{79781DE2-9166-41DB-8B5F-765645EA6BD9}" destId="{3AD66DD2-4969-439A-B6FB-7673FEA722BE}" srcOrd="0" destOrd="0" parTransId="{74BE51B4-5B72-4285-B59E-DFE8F2263101}" sibTransId="{9CCD117E-1CAB-4580-B243-63F6F1038206}"/>
    <dgm:cxn modelId="{9E41C9F5-4439-45DF-9EBD-890B647FE9C7}" type="presOf" srcId="{79781DE2-9166-41DB-8B5F-765645EA6BD9}" destId="{31E61E77-6BFE-4E28-80DB-CDD3A0FD7415}" srcOrd="0" destOrd="0" presId="urn:microsoft.com/office/officeart/2005/8/layout/process1"/>
    <dgm:cxn modelId="{F663342D-07D9-4EB4-AC86-1481F0CCEA56}" type="presOf" srcId="{3AD66DD2-4969-439A-B6FB-7673FEA722BE}" destId="{ACE28502-FE21-46E0-94C6-5303A7FAA99A}" srcOrd="0" destOrd="0" presId="urn:microsoft.com/office/officeart/2005/8/layout/process1"/>
    <dgm:cxn modelId="{E5682600-D2C1-40DF-A349-C2150B87111C}" type="presParOf" srcId="{31E61E77-6BFE-4E28-80DB-CDD3A0FD7415}" destId="{ACE28502-FE21-46E0-94C6-5303A7FAA99A}" srcOrd="0" destOrd="0" presId="urn:microsoft.com/office/officeart/2005/8/layout/process1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DDE4043-65A0-485B-86E9-C8721E54992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CB263A25-F7C0-4C3A-AEA2-2B71E12C6704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 ОПРЕДЕЛЕНИЯ ЭКОНОМИЧЕСКОГО РОСТА ВИДНО, ЧТО ОН ДОЛГОВРЕМЕННЫЙ, Т. Е. В ИДЕАЛЕ ДОЛЖНО ПРОИСХОДИТЬ ПОСТОЯННОЕ УВЕЛИЧЕНИЕ ВВП.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04C52E-03B9-482B-8A17-7BCC887C156B}" type="parTrans" cxnId="{26E0B4C7-039C-4F48-92F0-56B74151638A}">
      <dgm:prSet/>
      <dgm:spPr/>
      <dgm:t>
        <a:bodyPr/>
        <a:lstStyle/>
        <a:p>
          <a:endParaRPr lang="ru-RU"/>
        </a:p>
      </dgm:t>
    </dgm:pt>
    <dgm:pt modelId="{783A9763-5107-47B6-A05C-E290D1D4B841}" type="sibTrans" cxnId="{26E0B4C7-039C-4F48-92F0-56B74151638A}">
      <dgm:prSet/>
      <dgm:spPr/>
      <dgm:t>
        <a:bodyPr/>
        <a:lstStyle/>
        <a:p>
          <a:endParaRPr lang="ru-RU"/>
        </a:p>
      </dgm:t>
    </dgm:pt>
    <dgm:pt modelId="{F36814D6-8E01-4DBE-9251-22E09BF15400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 В РЕАЛЬНОЙ ЭКОНОМИКЕ ТАКОГО НЕ ПРОИСХОДИТ: РОСТ ПРОИЗВОДСТВА И ДЕЛОВОЙ АКТИВНОСТИ СМЕНЯЕТСЯ СПАДОМ ПРОИЗВОДСТВА, УМЕНЬШЕНИЕМ ВВП, ЗАТЕМ ЭКОНОМИКА СНОВА РАСТЕТ.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C215E7-EF4E-4164-AE41-CE460BF234C5}" type="parTrans" cxnId="{EDA7BE2E-36B8-45A0-9606-2A88D2A50A99}">
      <dgm:prSet/>
      <dgm:spPr/>
      <dgm:t>
        <a:bodyPr/>
        <a:lstStyle/>
        <a:p>
          <a:endParaRPr lang="ru-RU"/>
        </a:p>
      </dgm:t>
    </dgm:pt>
    <dgm:pt modelId="{DF0463DA-CF2C-457B-9C33-60ABB43ED992}" type="sibTrans" cxnId="{EDA7BE2E-36B8-45A0-9606-2A88D2A50A99}">
      <dgm:prSet/>
      <dgm:spPr/>
      <dgm:t>
        <a:bodyPr/>
        <a:lstStyle/>
        <a:p>
          <a:endParaRPr lang="ru-RU"/>
        </a:p>
      </dgm:t>
    </dgm:pt>
    <dgm:pt modelId="{10D2C764-5B20-4466-9630-598A1EE902AB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ЭКОНОМИКА, ТАКИМ ОБРАЗОМ, РАЗВИВАЕТСЯ ЦИКЛИЧЕСКИ.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D407A8-D709-46D8-A678-9E4CED3520E3}" type="parTrans" cxnId="{7D451BDB-729B-44DE-9F1E-D3B17050AB20}">
      <dgm:prSet/>
      <dgm:spPr/>
      <dgm:t>
        <a:bodyPr/>
        <a:lstStyle/>
        <a:p>
          <a:endParaRPr lang="ru-RU"/>
        </a:p>
      </dgm:t>
    </dgm:pt>
    <dgm:pt modelId="{70295E7B-556A-4A47-A9AA-158E17B3A917}" type="sibTrans" cxnId="{7D451BDB-729B-44DE-9F1E-D3B17050AB20}">
      <dgm:prSet/>
      <dgm:spPr/>
      <dgm:t>
        <a:bodyPr/>
        <a:lstStyle/>
        <a:p>
          <a:endParaRPr lang="ru-RU"/>
        </a:p>
      </dgm:t>
    </dgm:pt>
    <dgm:pt modelId="{28528664-19C6-4305-AA98-FD67FB4C8CF7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РЕЗКОЕ ПАДЕНИЕ ПРОИЗВОДСТВА, КАК ВЫ ЗНАЕТЕ, НАЗЫВАЮТ ЭКОНОМИЧЕСКИМ КРИЗИСОМ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F37D8D-3EDE-4B35-BF93-D7049CB569B2}" type="parTrans" cxnId="{CC64C4E6-1E79-4846-A6C6-E08BE918C2ED}">
      <dgm:prSet/>
      <dgm:spPr/>
      <dgm:t>
        <a:bodyPr/>
        <a:lstStyle/>
        <a:p>
          <a:endParaRPr lang="ru-RU"/>
        </a:p>
      </dgm:t>
    </dgm:pt>
    <dgm:pt modelId="{2E523FA7-B423-445B-BC06-9FF617C92027}" type="sibTrans" cxnId="{CC64C4E6-1E79-4846-A6C6-E08BE918C2ED}">
      <dgm:prSet/>
      <dgm:spPr/>
      <dgm:t>
        <a:bodyPr/>
        <a:lstStyle/>
        <a:p>
          <a:endParaRPr lang="ru-RU"/>
        </a:p>
      </dgm:t>
    </dgm:pt>
    <dgm:pt modelId="{7BDFF9EA-E65A-40B4-8201-367BC89A4BCC}" type="pres">
      <dgm:prSet presAssocID="{3DDE4043-65A0-485B-86E9-C8721E54992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76FFF0D-A323-4589-9ECA-A6C96B4517FB}" type="pres">
      <dgm:prSet presAssocID="{CB263A25-F7C0-4C3A-AEA2-2B71E12C6704}" presName="circle1" presStyleLbl="node1" presStyleIdx="0" presStyleCnt="4"/>
      <dgm:spPr/>
    </dgm:pt>
    <dgm:pt modelId="{F74A1283-C42C-4CA3-B7F6-B8E670D27B33}" type="pres">
      <dgm:prSet presAssocID="{CB263A25-F7C0-4C3A-AEA2-2B71E12C6704}" presName="space" presStyleCnt="0"/>
      <dgm:spPr/>
    </dgm:pt>
    <dgm:pt modelId="{5B390C68-86DE-407B-92CD-540B99873053}" type="pres">
      <dgm:prSet presAssocID="{CB263A25-F7C0-4C3A-AEA2-2B71E12C6704}" presName="rect1" presStyleLbl="alignAcc1" presStyleIdx="0" presStyleCnt="4"/>
      <dgm:spPr/>
    </dgm:pt>
    <dgm:pt modelId="{E9205710-240F-4294-8073-36CF11A475B4}" type="pres">
      <dgm:prSet presAssocID="{F36814D6-8E01-4DBE-9251-22E09BF15400}" presName="vertSpace2" presStyleLbl="node1" presStyleIdx="0" presStyleCnt="4"/>
      <dgm:spPr/>
    </dgm:pt>
    <dgm:pt modelId="{47629314-0F15-4CDB-8FBA-2504DDC3CB2A}" type="pres">
      <dgm:prSet presAssocID="{F36814D6-8E01-4DBE-9251-22E09BF15400}" presName="circle2" presStyleLbl="node1" presStyleIdx="1" presStyleCnt="4"/>
      <dgm:spPr/>
    </dgm:pt>
    <dgm:pt modelId="{86928117-B1B8-49C9-AE8B-B898013DCD45}" type="pres">
      <dgm:prSet presAssocID="{F36814D6-8E01-4DBE-9251-22E09BF15400}" presName="rect2" presStyleLbl="alignAcc1" presStyleIdx="1" presStyleCnt="4" custLinFactNeighborX="0" custLinFactNeighborY="1024"/>
      <dgm:spPr/>
    </dgm:pt>
    <dgm:pt modelId="{0B88358D-AAB9-42C3-8BBF-5546DBD2394C}" type="pres">
      <dgm:prSet presAssocID="{10D2C764-5B20-4466-9630-598A1EE902AB}" presName="vertSpace3" presStyleLbl="node1" presStyleIdx="1" presStyleCnt="4"/>
      <dgm:spPr/>
    </dgm:pt>
    <dgm:pt modelId="{68FCB86C-A98E-40F3-BC4D-1E37315C9E7F}" type="pres">
      <dgm:prSet presAssocID="{10D2C764-5B20-4466-9630-598A1EE902AB}" presName="circle3" presStyleLbl="node1" presStyleIdx="2" presStyleCnt="4"/>
      <dgm:spPr/>
    </dgm:pt>
    <dgm:pt modelId="{1BEF9184-467F-442A-9FA9-34CBA5274AB8}" type="pres">
      <dgm:prSet presAssocID="{10D2C764-5B20-4466-9630-598A1EE902AB}" presName="rect3" presStyleLbl="alignAcc1" presStyleIdx="2" presStyleCnt="4"/>
      <dgm:spPr/>
    </dgm:pt>
    <dgm:pt modelId="{4CBA8667-A897-4184-90BD-1D23473FA918}" type="pres">
      <dgm:prSet presAssocID="{28528664-19C6-4305-AA98-FD67FB4C8CF7}" presName="vertSpace4" presStyleLbl="node1" presStyleIdx="2" presStyleCnt="4"/>
      <dgm:spPr/>
    </dgm:pt>
    <dgm:pt modelId="{45C617B7-8502-4CCE-9DFF-0FC227B8028F}" type="pres">
      <dgm:prSet presAssocID="{28528664-19C6-4305-AA98-FD67FB4C8CF7}" presName="circle4" presStyleLbl="node1" presStyleIdx="3" presStyleCnt="4"/>
      <dgm:spPr/>
    </dgm:pt>
    <dgm:pt modelId="{94DA52F7-AA92-4D49-B2BC-DEDFAC2058B2}" type="pres">
      <dgm:prSet presAssocID="{28528664-19C6-4305-AA98-FD67FB4C8CF7}" presName="rect4" presStyleLbl="alignAcc1" presStyleIdx="3" presStyleCnt="4"/>
      <dgm:spPr/>
    </dgm:pt>
    <dgm:pt modelId="{ABE3C5DB-3F87-4A03-B64C-5DAD3A599C84}" type="pres">
      <dgm:prSet presAssocID="{CB263A25-F7C0-4C3A-AEA2-2B71E12C6704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73103414-C9AF-4D83-8995-11A7E098518B}" type="pres">
      <dgm:prSet presAssocID="{F36814D6-8E01-4DBE-9251-22E09BF15400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0CB798D0-68DF-4B3E-B5D2-72A632B73B82}" type="pres">
      <dgm:prSet presAssocID="{10D2C764-5B20-4466-9630-598A1EE902AB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E3740318-2E70-4EBE-9E7D-3ECD221F5CBB}" type="pres">
      <dgm:prSet presAssocID="{28528664-19C6-4305-AA98-FD67FB4C8CF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7D451BDB-729B-44DE-9F1E-D3B17050AB20}" srcId="{3DDE4043-65A0-485B-86E9-C8721E549921}" destId="{10D2C764-5B20-4466-9630-598A1EE902AB}" srcOrd="2" destOrd="0" parTransId="{DBD407A8-D709-46D8-A678-9E4CED3520E3}" sibTransId="{70295E7B-556A-4A47-A9AA-158E17B3A917}"/>
    <dgm:cxn modelId="{CD7B64E8-4B40-40FA-BD42-DE295F8D9F7B}" type="presOf" srcId="{F36814D6-8E01-4DBE-9251-22E09BF15400}" destId="{86928117-B1B8-49C9-AE8B-B898013DCD45}" srcOrd="0" destOrd="0" presId="urn:microsoft.com/office/officeart/2005/8/layout/target3"/>
    <dgm:cxn modelId="{EDA7BE2E-36B8-45A0-9606-2A88D2A50A99}" srcId="{3DDE4043-65A0-485B-86E9-C8721E549921}" destId="{F36814D6-8E01-4DBE-9251-22E09BF15400}" srcOrd="1" destOrd="0" parTransId="{52C215E7-EF4E-4164-AE41-CE460BF234C5}" sibTransId="{DF0463DA-CF2C-457B-9C33-60ABB43ED992}"/>
    <dgm:cxn modelId="{BA246205-BF42-4A11-AD25-87AEC214B4BF}" type="presOf" srcId="{10D2C764-5B20-4466-9630-598A1EE902AB}" destId="{1BEF9184-467F-442A-9FA9-34CBA5274AB8}" srcOrd="0" destOrd="0" presId="urn:microsoft.com/office/officeart/2005/8/layout/target3"/>
    <dgm:cxn modelId="{E4CC718D-8268-4117-8928-56D291B27DDE}" type="presOf" srcId="{CB263A25-F7C0-4C3A-AEA2-2B71E12C6704}" destId="{ABE3C5DB-3F87-4A03-B64C-5DAD3A599C84}" srcOrd="1" destOrd="0" presId="urn:microsoft.com/office/officeart/2005/8/layout/target3"/>
    <dgm:cxn modelId="{377EA65F-D800-436A-94E3-E677FF437846}" type="presOf" srcId="{3DDE4043-65A0-485B-86E9-C8721E549921}" destId="{7BDFF9EA-E65A-40B4-8201-367BC89A4BCC}" srcOrd="0" destOrd="0" presId="urn:microsoft.com/office/officeart/2005/8/layout/target3"/>
    <dgm:cxn modelId="{1C4AC344-5AAB-43A2-9C2A-0D8ED4DD16BB}" type="presOf" srcId="{10D2C764-5B20-4466-9630-598A1EE902AB}" destId="{0CB798D0-68DF-4B3E-B5D2-72A632B73B82}" srcOrd="1" destOrd="0" presId="urn:microsoft.com/office/officeart/2005/8/layout/target3"/>
    <dgm:cxn modelId="{971986FB-3AA6-4C06-8103-91F767D89237}" type="presOf" srcId="{F36814D6-8E01-4DBE-9251-22E09BF15400}" destId="{73103414-C9AF-4D83-8995-11A7E098518B}" srcOrd="1" destOrd="0" presId="urn:microsoft.com/office/officeart/2005/8/layout/target3"/>
    <dgm:cxn modelId="{5F25A64F-E49A-4787-9C35-92D75687E9C1}" type="presOf" srcId="{28528664-19C6-4305-AA98-FD67FB4C8CF7}" destId="{94DA52F7-AA92-4D49-B2BC-DEDFAC2058B2}" srcOrd="0" destOrd="0" presId="urn:microsoft.com/office/officeart/2005/8/layout/target3"/>
    <dgm:cxn modelId="{56AD6879-19C9-4AF2-BBE8-1FC1F0ED9ACB}" type="presOf" srcId="{28528664-19C6-4305-AA98-FD67FB4C8CF7}" destId="{E3740318-2E70-4EBE-9E7D-3ECD221F5CBB}" srcOrd="1" destOrd="0" presId="urn:microsoft.com/office/officeart/2005/8/layout/target3"/>
    <dgm:cxn modelId="{26E0B4C7-039C-4F48-92F0-56B74151638A}" srcId="{3DDE4043-65A0-485B-86E9-C8721E549921}" destId="{CB263A25-F7C0-4C3A-AEA2-2B71E12C6704}" srcOrd="0" destOrd="0" parTransId="{8904C52E-03B9-482B-8A17-7BCC887C156B}" sibTransId="{783A9763-5107-47B6-A05C-E290D1D4B841}"/>
    <dgm:cxn modelId="{CC64C4E6-1E79-4846-A6C6-E08BE918C2ED}" srcId="{3DDE4043-65A0-485B-86E9-C8721E549921}" destId="{28528664-19C6-4305-AA98-FD67FB4C8CF7}" srcOrd="3" destOrd="0" parTransId="{B9F37D8D-3EDE-4B35-BF93-D7049CB569B2}" sibTransId="{2E523FA7-B423-445B-BC06-9FF617C92027}"/>
    <dgm:cxn modelId="{C6B5F5E1-A008-4FD0-87A7-689793034EA1}" type="presOf" srcId="{CB263A25-F7C0-4C3A-AEA2-2B71E12C6704}" destId="{5B390C68-86DE-407B-92CD-540B99873053}" srcOrd="0" destOrd="0" presId="urn:microsoft.com/office/officeart/2005/8/layout/target3"/>
    <dgm:cxn modelId="{948F1F25-F283-4D2F-A802-201394748136}" type="presParOf" srcId="{7BDFF9EA-E65A-40B4-8201-367BC89A4BCC}" destId="{376FFF0D-A323-4589-9ECA-A6C96B4517FB}" srcOrd="0" destOrd="0" presId="urn:microsoft.com/office/officeart/2005/8/layout/target3"/>
    <dgm:cxn modelId="{21215A34-86BA-43E4-9A0B-342EC80DE8EA}" type="presParOf" srcId="{7BDFF9EA-E65A-40B4-8201-367BC89A4BCC}" destId="{F74A1283-C42C-4CA3-B7F6-B8E670D27B33}" srcOrd="1" destOrd="0" presId="urn:microsoft.com/office/officeart/2005/8/layout/target3"/>
    <dgm:cxn modelId="{BE11C877-AA75-464E-830D-DA155F1BE995}" type="presParOf" srcId="{7BDFF9EA-E65A-40B4-8201-367BC89A4BCC}" destId="{5B390C68-86DE-407B-92CD-540B99873053}" srcOrd="2" destOrd="0" presId="urn:microsoft.com/office/officeart/2005/8/layout/target3"/>
    <dgm:cxn modelId="{59509CDB-4350-4116-8392-3C1A3F370CB8}" type="presParOf" srcId="{7BDFF9EA-E65A-40B4-8201-367BC89A4BCC}" destId="{E9205710-240F-4294-8073-36CF11A475B4}" srcOrd="3" destOrd="0" presId="urn:microsoft.com/office/officeart/2005/8/layout/target3"/>
    <dgm:cxn modelId="{9FAB39C0-80D9-417B-B1C3-68B9E5A329B5}" type="presParOf" srcId="{7BDFF9EA-E65A-40B4-8201-367BC89A4BCC}" destId="{47629314-0F15-4CDB-8FBA-2504DDC3CB2A}" srcOrd="4" destOrd="0" presId="urn:microsoft.com/office/officeart/2005/8/layout/target3"/>
    <dgm:cxn modelId="{5051D2F3-9545-442A-88CF-63DB10107342}" type="presParOf" srcId="{7BDFF9EA-E65A-40B4-8201-367BC89A4BCC}" destId="{86928117-B1B8-49C9-AE8B-B898013DCD45}" srcOrd="5" destOrd="0" presId="urn:microsoft.com/office/officeart/2005/8/layout/target3"/>
    <dgm:cxn modelId="{4400468F-31D1-472F-8E31-C7CF2C02E1F9}" type="presParOf" srcId="{7BDFF9EA-E65A-40B4-8201-367BC89A4BCC}" destId="{0B88358D-AAB9-42C3-8BBF-5546DBD2394C}" srcOrd="6" destOrd="0" presId="urn:microsoft.com/office/officeart/2005/8/layout/target3"/>
    <dgm:cxn modelId="{9FABDCDF-A620-443B-90BE-C87E3A96CE41}" type="presParOf" srcId="{7BDFF9EA-E65A-40B4-8201-367BC89A4BCC}" destId="{68FCB86C-A98E-40F3-BC4D-1E37315C9E7F}" srcOrd="7" destOrd="0" presId="urn:microsoft.com/office/officeart/2005/8/layout/target3"/>
    <dgm:cxn modelId="{A9FC5757-C23E-4D4E-A799-4BD1C43295AE}" type="presParOf" srcId="{7BDFF9EA-E65A-40B4-8201-367BC89A4BCC}" destId="{1BEF9184-467F-442A-9FA9-34CBA5274AB8}" srcOrd="8" destOrd="0" presId="urn:microsoft.com/office/officeart/2005/8/layout/target3"/>
    <dgm:cxn modelId="{F40A102B-DC50-4855-9F23-CEE7BDEDF228}" type="presParOf" srcId="{7BDFF9EA-E65A-40B4-8201-367BC89A4BCC}" destId="{4CBA8667-A897-4184-90BD-1D23473FA918}" srcOrd="9" destOrd="0" presId="urn:microsoft.com/office/officeart/2005/8/layout/target3"/>
    <dgm:cxn modelId="{5A9302D8-7EF8-4980-BE8C-15AD34019936}" type="presParOf" srcId="{7BDFF9EA-E65A-40B4-8201-367BC89A4BCC}" destId="{45C617B7-8502-4CCE-9DFF-0FC227B8028F}" srcOrd="10" destOrd="0" presId="urn:microsoft.com/office/officeart/2005/8/layout/target3"/>
    <dgm:cxn modelId="{F8137AE6-2E08-4102-BE87-04B18FE07CCB}" type="presParOf" srcId="{7BDFF9EA-E65A-40B4-8201-367BC89A4BCC}" destId="{94DA52F7-AA92-4D49-B2BC-DEDFAC2058B2}" srcOrd="11" destOrd="0" presId="urn:microsoft.com/office/officeart/2005/8/layout/target3"/>
    <dgm:cxn modelId="{697EF404-89F9-4456-9E07-E2EF70DC198F}" type="presParOf" srcId="{7BDFF9EA-E65A-40B4-8201-367BC89A4BCC}" destId="{ABE3C5DB-3F87-4A03-B64C-5DAD3A599C84}" srcOrd="12" destOrd="0" presId="urn:microsoft.com/office/officeart/2005/8/layout/target3"/>
    <dgm:cxn modelId="{FE2F9790-80F9-4CC6-90CB-6E8C48940DCB}" type="presParOf" srcId="{7BDFF9EA-E65A-40B4-8201-367BC89A4BCC}" destId="{73103414-C9AF-4D83-8995-11A7E098518B}" srcOrd="13" destOrd="0" presId="urn:microsoft.com/office/officeart/2005/8/layout/target3"/>
    <dgm:cxn modelId="{C92353EA-D8BF-4EFF-93CA-404AA11DEAB9}" type="presParOf" srcId="{7BDFF9EA-E65A-40B4-8201-367BC89A4BCC}" destId="{0CB798D0-68DF-4B3E-B5D2-72A632B73B82}" srcOrd="14" destOrd="0" presId="urn:microsoft.com/office/officeart/2005/8/layout/target3"/>
    <dgm:cxn modelId="{F7E581EF-41B3-4349-A6F5-86EBCD94712B}" type="presParOf" srcId="{7BDFF9EA-E65A-40B4-8201-367BC89A4BCC}" destId="{E3740318-2E70-4EBE-9E7D-3ECD221F5CBB}" srcOrd="15" destOrd="0" presId="urn:microsoft.com/office/officeart/2005/8/layout/target3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52BB224-A864-40AD-B6BE-172B92F4773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F92161-6398-46A9-90BA-10A3BFED5CBC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u="none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ЦИКЛ </a:t>
          </a:r>
          <a:r>
            <a:rPr lang="ru-RU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ЭТО ПОПЕРЕМЕННОЕ ЧЕРЕДОВАНИЕ ПОДЪЕМОВ И СПАДОВ В ДВИЖЕНИИ РЕАЛЬНОГО ВВП.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D5EBF8-B513-4D57-94BF-26A49BD0C50E}" type="parTrans" cxnId="{6F47D1E4-CE50-4FC8-9437-6DD489CD0B93}">
      <dgm:prSet/>
      <dgm:spPr/>
      <dgm:t>
        <a:bodyPr/>
        <a:lstStyle/>
        <a:p>
          <a:endParaRPr lang="ru-RU"/>
        </a:p>
      </dgm:t>
    </dgm:pt>
    <dgm:pt modelId="{7B67C1D2-DBBB-4377-B9D7-6498A2D6E489}" type="sibTrans" cxnId="{6F47D1E4-CE50-4FC8-9437-6DD489CD0B93}">
      <dgm:prSet/>
      <dgm:spPr/>
      <dgm:t>
        <a:bodyPr/>
        <a:lstStyle/>
        <a:p>
          <a:endParaRPr lang="ru-RU"/>
        </a:p>
      </dgm:t>
    </dgm:pt>
    <dgm:pt modelId="{B7B981AD-8A13-482C-ABC9-F4FC4FE7BD3A}" type="pres">
      <dgm:prSet presAssocID="{352BB224-A864-40AD-B6BE-172B92F4773A}" presName="Name0" presStyleCnt="0">
        <dgm:presLayoutVars>
          <dgm:dir/>
          <dgm:resizeHandles val="exact"/>
        </dgm:presLayoutVars>
      </dgm:prSet>
      <dgm:spPr/>
    </dgm:pt>
    <dgm:pt modelId="{6CBE36A9-8DFA-456F-821D-1B541CD82AF1}" type="pres">
      <dgm:prSet presAssocID="{63F92161-6398-46A9-90BA-10A3BFED5CB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47D1E4-CE50-4FC8-9437-6DD489CD0B93}" srcId="{352BB224-A864-40AD-B6BE-172B92F4773A}" destId="{63F92161-6398-46A9-90BA-10A3BFED5CBC}" srcOrd="0" destOrd="0" parTransId="{3CD5EBF8-B513-4D57-94BF-26A49BD0C50E}" sibTransId="{7B67C1D2-DBBB-4377-B9D7-6498A2D6E489}"/>
    <dgm:cxn modelId="{3E3648A9-2404-49E4-ABCA-C168250A276C}" type="presOf" srcId="{63F92161-6398-46A9-90BA-10A3BFED5CBC}" destId="{6CBE36A9-8DFA-456F-821D-1B541CD82AF1}" srcOrd="0" destOrd="0" presId="urn:microsoft.com/office/officeart/2005/8/layout/process1"/>
    <dgm:cxn modelId="{D8546355-EAB6-4C4D-8971-5E5588269255}" type="presOf" srcId="{352BB224-A864-40AD-B6BE-172B92F4773A}" destId="{B7B981AD-8A13-482C-ABC9-F4FC4FE7BD3A}" srcOrd="0" destOrd="0" presId="urn:microsoft.com/office/officeart/2005/8/layout/process1"/>
    <dgm:cxn modelId="{6520CB4F-BF24-4834-BF1F-9EB07B1CF1CC}" type="presParOf" srcId="{B7B981AD-8A13-482C-ABC9-F4FC4FE7BD3A}" destId="{6CBE36A9-8DFA-456F-821D-1B541CD82AF1}" srcOrd="0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563A08-FD9D-44B7-A5DD-CA5A3067C3F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0B613E-1300-4B01-9CDC-AA42C866A86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ЭТОМ ОПРЕДЕЛЕНИИ НЕОБХОДИМО ПОДЧЕРКНУТЬ ТРИ ОЧЕНЬ ВАЖНЫХ МОМЕНТА: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78DA82-40F0-49A7-B6A8-8E9A8FF01208}" type="parTrans" cxnId="{D8C7F651-F719-449C-93BA-E8732E2E122B}">
      <dgm:prSet/>
      <dgm:spPr/>
      <dgm:t>
        <a:bodyPr/>
        <a:lstStyle/>
        <a:p>
          <a:endParaRPr lang="ru-RU"/>
        </a:p>
      </dgm:t>
    </dgm:pt>
    <dgm:pt modelId="{7611CF04-F2CC-4D64-8D2B-7DB5CDB15330}" type="sibTrans" cxnId="{D8C7F651-F719-449C-93BA-E8732E2E122B}">
      <dgm:prSet/>
      <dgm:spPr/>
      <dgm:t>
        <a:bodyPr/>
        <a:lstStyle/>
        <a:p>
          <a:endParaRPr lang="ru-RU"/>
        </a:p>
      </dgm:t>
    </dgm:pt>
    <dgm:pt modelId="{4EE53690-6F98-4960-BD0F-B2E889079A7F}" type="pres">
      <dgm:prSet presAssocID="{E8563A08-FD9D-44B7-A5DD-CA5A3067C3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79485-D3EC-40F6-B476-43F884381CC8}" type="pres">
      <dgm:prSet presAssocID="{280B613E-1300-4B01-9CDC-AA42C866A865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3A13F-E87F-4F5A-9A14-929EB0679999}" type="presOf" srcId="{280B613E-1300-4B01-9CDC-AA42C866A865}" destId="{5E579485-D3EC-40F6-B476-43F884381CC8}" srcOrd="0" destOrd="0" presId="urn:microsoft.com/office/officeart/2005/8/layout/process1"/>
    <dgm:cxn modelId="{D8C7F651-F719-449C-93BA-E8732E2E122B}" srcId="{E8563A08-FD9D-44B7-A5DD-CA5A3067C3FD}" destId="{280B613E-1300-4B01-9CDC-AA42C866A865}" srcOrd="0" destOrd="0" parTransId="{7978DA82-40F0-49A7-B6A8-8E9A8FF01208}" sibTransId="{7611CF04-F2CC-4D64-8D2B-7DB5CDB15330}"/>
    <dgm:cxn modelId="{AEED95B0-62D8-4C47-BBCA-69DFEF9BD04F}" type="presOf" srcId="{E8563A08-FD9D-44B7-A5DD-CA5A3067C3FD}" destId="{4EE53690-6F98-4960-BD0F-B2E889079A7F}" srcOrd="0" destOrd="0" presId="urn:microsoft.com/office/officeart/2005/8/layout/process1"/>
    <dgm:cxn modelId="{883E5EA9-ED1F-419D-89F3-E44C71E7390F}" type="presParOf" srcId="{4EE53690-6F98-4960-BD0F-B2E889079A7F}" destId="{5E579485-D3EC-40F6-B476-43F884381CC8}" srcOrd="0" destOrd="0" presId="urn:microsoft.com/office/officeart/2005/8/layout/process1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B147C23-A995-4A7D-BF73-099E2A88FC5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C32764-194F-4E84-9021-CAC75B057DA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ПЕРВАЯ ФАЗА — </a:t>
          </a:r>
          <a:r>
            <a: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ПОДЪЕМ</a:t>
          </a:r>
          <a:r>
            <a:rPr lang="ru-RU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endParaRPr lang="ru-RU" sz="24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5F7CFD-FA49-4DE2-96F3-5103FD243860}" type="parTrans" cxnId="{592649FB-F47E-4BC3-9707-E37A13BCF663}">
      <dgm:prSet/>
      <dgm:spPr/>
      <dgm:t>
        <a:bodyPr/>
        <a:lstStyle/>
        <a:p>
          <a:endParaRPr lang="ru-RU"/>
        </a:p>
      </dgm:t>
    </dgm:pt>
    <dgm:pt modelId="{CDADDFCD-18E9-47DB-A9CA-8EA2C940A449}" type="sibTrans" cxnId="{592649FB-F47E-4BC3-9707-E37A13BCF663}">
      <dgm:prSet/>
      <dgm:spPr/>
      <dgm:t>
        <a:bodyPr/>
        <a:lstStyle/>
        <a:p>
          <a:endParaRPr lang="ru-RU"/>
        </a:p>
      </dgm:t>
    </dgm:pt>
    <dgm:pt modelId="{16E4C1EA-6BC0-44D8-B762-1BFC170DAAF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ХАРАКТЕРЕЗУЕТСЯ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ПОСТОЯННЫМ РАСШИРЕНИЕМ ПРОИЗВОДСТВА ВСЕХ ТОВАРОВ И УСЛУГ,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8C65FD-002B-4868-A8B0-418F056E1D5A}" type="parTrans" cxnId="{A7F98631-1447-4733-BF45-B98AF147BF3E}">
      <dgm:prSet/>
      <dgm:spPr/>
      <dgm:t>
        <a:bodyPr/>
        <a:lstStyle/>
        <a:p>
          <a:endParaRPr lang="ru-RU"/>
        </a:p>
      </dgm:t>
    </dgm:pt>
    <dgm:pt modelId="{3FE7460F-B0B7-4930-A958-9D62F1051A8E}" type="sibTrans" cxnId="{A7F98631-1447-4733-BF45-B98AF147BF3E}">
      <dgm:prSet/>
      <dgm:spPr/>
      <dgm:t>
        <a:bodyPr/>
        <a:lstStyle/>
        <a:p>
          <a:endParaRPr lang="ru-RU"/>
        </a:p>
      </dgm:t>
    </dgm:pt>
    <dgm:pt modelId="{2418282E-CF67-44D7-A7D4-D97D14D9049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РОСТОМ ДОХОДОВ</a:t>
          </a:r>
          <a:r>
            <a:rPr lang="ru-RU" sz="1300" b="1" dirty="0" smtClean="0"/>
            <a:t>, </a:t>
          </a:r>
          <a:endParaRPr lang="ru-RU" sz="1300" dirty="0"/>
        </a:p>
      </dgm:t>
    </dgm:pt>
    <dgm:pt modelId="{462D735A-0E74-445F-B016-311DF7F6E762}" type="parTrans" cxnId="{DAB74F68-EB9A-4601-A567-54DA8612C0FB}">
      <dgm:prSet/>
      <dgm:spPr/>
      <dgm:t>
        <a:bodyPr/>
        <a:lstStyle/>
        <a:p>
          <a:endParaRPr lang="ru-RU"/>
        </a:p>
      </dgm:t>
    </dgm:pt>
    <dgm:pt modelId="{14CA2211-8AD9-4049-8169-7E2D8BC65418}" type="sibTrans" cxnId="{DAB74F68-EB9A-4601-A567-54DA8612C0FB}">
      <dgm:prSet/>
      <dgm:spPr/>
      <dgm:t>
        <a:bodyPr/>
        <a:lstStyle/>
        <a:p>
          <a:endParaRPr lang="ru-RU"/>
        </a:p>
      </dgm:t>
    </dgm:pt>
    <dgm:pt modelId="{3B692A40-3FA5-43AD-B640-2E471691340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СЛЕДОВАТЕЛЬНО, И РАСШИРЕНИЕМ СОВОКУПНОГО СПРОСА.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1C2CD7-FC85-4528-89B9-D590FA05B8B3}" type="parTrans" cxnId="{1A52938C-F0E8-4CBC-B5E3-61EF116C8E41}">
      <dgm:prSet/>
      <dgm:spPr/>
      <dgm:t>
        <a:bodyPr/>
        <a:lstStyle/>
        <a:p>
          <a:endParaRPr lang="ru-RU"/>
        </a:p>
      </dgm:t>
    </dgm:pt>
    <dgm:pt modelId="{E4970B0C-0969-43E1-95E7-F62E657523EC}" type="sibTrans" cxnId="{1A52938C-F0E8-4CBC-B5E3-61EF116C8E41}">
      <dgm:prSet/>
      <dgm:spPr/>
      <dgm:t>
        <a:bodyPr/>
        <a:lstStyle/>
        <a:p>
          <a:endParaRPr lang="ru-RU"/>
        </a:p>
      </dgm:t>
    </dgm:pt>
    <dgm:pt modelId="{9B1E27E6-7D7B-42C2-AC69-BAC09365A12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 ПОКАЗАТЕЛИ ПРОИЗВОДСТВА ДОСТИГАЮТ СВОЕГО ПИКА.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A82971-0D4B-4062-8C23-7E2BCB2E343A}" type="parTrans" cxnId="{41D95D3F-0842-4510-A0FB-0348B95C02BA}">
      <dgm:prSet/>
      <dgm:spPr/>
      <dgm:t>
        <a:bodyPr/>
        <a:lstStyle/>
        <a:p>
          <a:endParaRPr lang="ru-RU"/>
        </a:p>
      </dgm:t>
    </dgm:pt>
    <dgm:pt modelId="{23C68819-D42C-4C41-A1C9-018CA41FEB11}" type="sibTrans" cxnId="{41D95D3F-0842-4510-A0FB-0348B95C02BA}">
      <dgm:prSet/>
      <dgm:spPr/>
      <dgm:t>
        <a:bodyPr/>
        <a:lstStyle/>
        <a:p>
          <a:endParaRPr lang="ru-RU"/>
        </a:p>
      </dgm:t>
    </dgm:pt>
    <dgm:pt modelId="{A2F35DAE-1A5E-430E-A695-DB30639BCA6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КАКОЙ-ТО МОМЕНТ 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СОВОКУПНОЕ ПРЕДЛОЖЕНИЕ НАЧИНАЕТ ПРЕВЫШАТЬ СОВОКУПНЫЙ СПРОС. </a:t>
          </a:r>
          <a:endParaRPr lang="ru-RU" sz="2000" dirty="0">
            <a:solidFill>
              <a:srgbClr val="1504E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FF19A0-8AF1-4BF4-A152-F33329DF5EA0}" type="parTrans" cxnId="{79CB0360-3480-4AF8-8571-FBBE5512755B}">
      <dgm:prSet/>
      <dgm:spPr/>
      <dgm:t>
        <a:bodyPr/>
        <a:lstStyle/>
        <a:p>
          <a:endParaRPr lang="ru-RU"/>
        </a:p>
      </dgm:t>
    </dgm:pt>
    <dgm:pt modelId="{7C27809F-9AFF-4074-BFA0-0F6D40182CDB}" type="sibTrans" cxnId="{79CB0360-3480-4AF8-8571-FBBE5512755B}">
      <dgm:prSet/>
      <dgm:spPr/>
      <dgm:t>
        <a:bodyPr/>
        <a:lstStyle/>
        <a:p>
          <a:endParaRPr lang="ru-RU"/>
        </a:p>
      </dgm:t>
    </dgm:pt>
    <dgm:pt modelId="{EB6249F0-3CF1-47A2-A2B3-B7B4E45FCAB4}" type="pres">
      <dgm:prSet presAssocID="{DB147C23-A995-4A7D-BF73-099E2A88FC5E}" presName="compositeShape" presStyleCnt="0">
        <dgm:presLayoutVars>
          <dgm:dir/>
          <dgm:resizeHandles/>
        </dgm:presLayoutVars>
      </dgm:prSet>
      <dgm:spPr/>
    </dgm:pt>
    <dgm:pt modelId="{6CC918FF-097C-4DD9-BE01-AD5E9D5A7309}" type="pres">
      <dgm:prSet presAssocID="{DB147C23-A995-4A7D-BF73-099E2A88FC5E}" presName="pyramid" presStyleLbl="node1" presStyleIdx="0" presStyleCnt="1" custScaleX="52238" custLinFactNeighborX="-46978" custLinFactNeighborY="-5970"/>
      <dgm:spPr/>
    </dgm:pt>
    <dgm:pt modelId="{DE39A239-4174-492B-8F84-38F7CC4018DE}" type="pres">
      <dgm:prSet presAssocID="{DB147C23-A995-4A7D-BF73-099E2A88FC5E}" presName="theList" presStyleCnt="0"/>
      <dgm:spPr/>
    </dgm:pt>
    <dgm:pt modelId="{2B0B1E6B-8EAB-4CDD-A350-F49B227FEBE0}" type="pres">
      <dgm:prSet presAssocID="{F3C32764-194F-4E84-9021-CAC75B057DA6}" presName="aNode" presStyleLbl="fgAcc1" presStyleIdx="0" presStyleCnt="6" custScaleX="293914" custLinFactY="-36828" custLinFactNeighborX="0" custLinFactNeighborY="-100000">
        <dgm:presLayoutVars>
          <dgm:bulletEnabled val="1"/>
        </dgm:presLayoutVars>
      </dgm:prSet>
      <dgm:spPr/>
    </dgm:pt>
    <dgm:pt modelId="{EF38BE4F-3961-4DDF-BD14-72AF823425BB}" type="pres">
      <dgm:prSet presAssocID="{F3C32764-194F-4E84-9021-CAC75B057DA6}" presName="aSpace" presStyleCnt="0"/>
      <dgm:spPr/>
    </dgm:pt>
    <dgm:pt modelId="{4B2F4AEE-E78D-4A62-9BE7-AA9C4A6D4C53}" type="pres">
      <dgm:prSet presAssocID="{16E4C1EA-6BC0-44D8-B762-1BFC170DAAF7}" presName="aNode" presStyleLbl="fgAcc1" presStyleIdx="1" presStyleCnt="6" custScaleX="238807" custScaleY="135630" custLinFactY="-29925" custLinFactNeighborX="0" custLinFactNeighborY="-100000">
        <dgm:presLayoutVars>
          <dgm:bulletEnabled val="1"/>
        </dgm:presLayoutVars>
      </dgm:prSet>
      <dgm:spPr/>
    </dgm:pt>
    <dgm:pt modelId="{968D1F87-1908-48AB-9998-9FE86133847B}" type="pres">
      <dgm:prSet presAssocID="{16E4C1EA-6BC0-44D8-B762-1BFC170DAAF7}" presName="aSpace" presStyleCnt="0"/>
      <dgm:spPr/>
    </dgm:pt>
    <dgm:pt modelId="{DBF07EB4-1850-4DE6-8D28-F0DF3D541EA1}" type="pres">
      <dgm:prSet presAssocID="{2418282E-CF67-44D7-A7D4-D97D14D9049B}" presName="aNode" presStyleLbl="fgAcc1" presStyleIdx="2" presStyleCnt="6" custScaleX="197475" custLinFactY="-18850" custLinFactNeighborX="4592" custLinFactNeighborY="-100000">
        <dgm:presLayoutVars>
          <dgm:bulletEnabled val="1"/>
        </dgm:presLayoutVars>
      </dgm:prSet>
      <dgm:spPr/>
    </dgm:pt>
    <dgm:pt modelId="{8AB5F59D-2C91-4AF8-BF37-50643A4CC671}" type="pres">
      <dgm:prSet presAssocID="{2418282E-CF67-44D7-A7D4-D97D14D9049B}" presName="aSpace" presStyleCnt="0"/>
      <dgm:spPr/>
    </dgm:pt>
    <dgm:pt modelId="{39E0A613-3056-4813-8125-A84B85A7E57B}" type="pres">
      <dgm:prSet presAssocID="{3B692A40-3FA5-43AD-B640-2E471691340B}" presName="aNode" presStyleLbl="fgAcc1" presStyleIdx="3" presStyleCnt="6" custScaleX="293914" custLinFactNeighborX="-64811" custLinFactNeighborY="38538">
        <dgm:presLayoutVars>
          <dgm:bulletEnabled val="1"/>
        </dgm:presLayoutVars>
      </dgm:prSet>
      <dgm:spPr/>
    </dgm:pt>
    <dgm:pt modelId="{ADF5333D-42E8-465A-B6FD-CE2C2CBFA896}" type="pres">
      <dgm:prSet presAssocID="{3B692A40-3FA5-43AD-B640-2E471691340B}" presName="aSpace" presStyleCnt="0"/>
      <dgm:spPr/>
    </dgm:pt>
    <dgm:pt modelId="{5DBEE15C-B7AE-4542-9B85-1F2F8FEDF543}" type="pres">
      <dgm:prSet presAssocID="{9B1E27E6-7D7B-42C2-AC69-BAC09365A128}" presName="aNode" presStyleLbl="fgAcc1" presStyleIdx="4" presStyleCnt="6" custScaleX="257178" custLinFactY="3726" custLinFactNeighborX="4593" custLinFactNeighborY="100000">
        <dgm:presLayoutVars>
          <dgm:bulletEnabled val="1"/>
        </dgm:presLayoutVars>
      </dgm:prSet>
      <dgm:spPr/>
    </dgm:pt>
    <dgm:pt modelId="{40070989-13EA-450E-B25D-3B8210AE044D}" type="pres">
      <dgm:prSet presAssocID="{9B1E27E6-7D7B-42C2-AC69-BAC09365A128}" presName="aSpace" presStyleCnt="0"/>
      <dgm:spPr/>
    </dgm:pt>
    <dgm:pt modelId="{29BCE377-1D13-433B-8A64-A66B4E2256BA}" type="pres">
      <dgm:prSet presAssocID="{A2F35DAE-1A5E-430E-A695-DB30639BCA64}" presName="aNode" presStyleLbl="fgAcc1" presStyleIdx="5" presStyleCnt="6" custScaleX="257177" custScaleY="197132" custLinFactY="26880" custLinFactNeighborX="0" custLinFactNeighborY="100000">
        <dgm:presLayoutVars>
          <dgm:bulletEnabled val="1"/>
        </dgm:presLayoutVars>
      </dgm:prSet>
      <dgm:spPr/>
    </dgm:pt>
    <dgm:pt modelId="{3E13A2E1-976D-4E5B-8639-7977B59FA873}" type="pres">
      <dgm:prSet presAssocID="{A2F35DAE-1A5E-430E-A695-DB30639BCA64}" presName="aSpace" presStyleCnt="0"/>
      <dgm:spPr/>
    </dgm:pt>
  </dgm:ptLst>
  <dgm:cxnLst>
    <dgm:cxn modelId="{41D95D3F-0842-4510-A0FB-0348B95C02BA}" srcId="{DB147C23-A995-4A7D-BF73-099E2A88FC5E}" destId="{9B1E27E6-7D7B-42C2-AC69-BAC09365A128}" srcOrd="4" destOrd="0" parTransId="{01A82971-0D4B-4062-8C23-7E2BCB2E343A}" sibTransId="{23C68819-D42C-4C41-A1C9-018CA41FEB11}"/>
    <dgm:cxn modelId="{DAB74F68-EB9A-4601-A567-54DA8612C0FB}" srcId="{DB147C23-A995-4A7D-BF73-099E2A88FC5E}" destId="{2418282E-CF67-44D7-A7D4-D97D14D9049B}" srcOrd="2" destOrd="0" parTransId="{462D735A-0E74-445F-B016-311DF7F6E762}" sibTransId="{14CA2211-8AD9-4049-8169-7E2D8BC65418}"/>
    <dgm:cxn modelId="{1A52938C-F0E8-4CBC-B5E3-61EF116C8E41}" srcId="{DB147C23-A995-4A7D-BF73-099E2A88FC5E}" destId="{3B692A40-3FA5-43AD-B640-2E471691340B}" srcOrd="3" destOrd="0" parTransId="{191C2CD7-FC85-4528-89B9-D590FA05B8B3}" sibTransId="{E4970B0C-0969-43E1-95E7-F62E657523EC}"/>
    <dgm:cxn modelId="{592649FB-F47E-4BC3-9707-E37A13BCF663}" srcId="{DB147C23-A995-4A7D-BF73-099E2A88FC5E}" destId="{F3C32764-194F-4E84-9021-CAC75B057DA6}" srcOrd="0" destOrd="0" parTransId="{C75F7CFD-FA49-4DE2-96F3-5103FD243860}" sibTransId="{CDADDFCD-18E9-47DB-A9CA-8EA2C940A449}"/>
    <dgm:cxn modelId="{79CB0360-3480-4AF8-8571-FBBE5512755B}" srcId="{DB147C23-A995-4A7D-BF73-099E2A88FC5E}" destId="{A2F35DAE-1A5E-430E-A695-DB30639BCA64}" srcOrd="5" destOrd="0" parTransId="{03FF19A0-8AF1-4BF4-A152-F33329DF5EA0}" sibTransId="{7C27809F-9AFF-4074-BFA0-0F6D40182CDB}"/>
    <dgm:cxn modelId="{A7F98631-1447-4733-BF45-B98AF147BF3E}" srcId="{DB147C23-A995-4A7D-BF73-099E2A88FC5E}" destId="{16E4C1EA-6BC0-44D8-B762-1BFC170DAAF7}" srcOrd="1" destOrd="0" parTransId="{908C65FD-002B-4868-A8B0-418F056E1D5A}" sibTransId="{3FE7460F-B0B7-4930-A958-9D62F1051A8E}"/>
    <dgm:cxn modelId="{047BF8F7-7EF9-4345-A19C-6D583D3D3899}" type="presOf" srcId="{16E4C1EA-6BC0-44D8-B762-1BFC170DAAF7}" destId="{4B2F4AEE-E78D-4A62-9BE7-AA9C4A6D4C53}" srcOrd="0" destOrd="0" presId="urn:microsoft.com/office/officeart/2005/8/layout/pyramid2"/>
    <dgm:cxn modelId="{1C132354-F971-4688-BCD6-E0D3CD200651}" type="presOf" srcId="{3B692A40-3FA5-43AD-B640-2E471691340B}" destId="{39E0A613-3056-4813-8125-A84B85A7E57B}" srcOrd="0" destOrd="0" presId="urn:microsoft.com/office/officeart/2005/8/layout/pyramid2"/>
    <dgm:cxn modelId="{5C2AADE1-15AA-4553-8F02-DCF1A18137A4}" type="presOf" srcId="{2418282E-CF67-44D7-A7D4-D97D14D9049B}" destId="{DBF07EB4-1850-4DE6-8D28-F0DF3D541EA1}" srcOrd="0" destOrd="0" presId="urn:microsoft.com/office/officeart/2005/8/layout/pyramid2"/>
    <dgm:cxn modelId="{0EA1951B-B79E-4409-8DA4-D9F0FCCDA7B4}" type="presOf" srcId="{A2F35DAE-1A5E-430E-A695-DB30639BCA64}" destId="{29BCE377-1D13-433B-8A64-A66B4E2256BA}" srcOrd="0" destOrd="0" presId="urn:microsoft.com/office/officeart/2005/8/layout/pyramid2"/>
    <dgm:cxn modelId="{B42EC912-D8F1-456A-B491-E85E3138D182}" type="presOf" srcId="{F3C32764-194F-4E84-9021-CAC75B057DA6}" destId="{2B0B1E6B-8EAB-4CDD-A350-F49B227FEBE0}" srcOrd="0" destOrd="0" presId="urn:microsoft.com/office/officeart/2005/8/layout/pyramid2"/>
    <dgm:cxn modelId="{D99617C7-DDEB-445D-B3BD-DCCC95FEE91D}" type="presOf" srcId="{DB147C23-A995-4A7D-BF73-099E2A88FC5E}" destId="{EB6249F0-3CF1-47A2-A2B3-B7B4E45FCAB4}" srcOrd="0" destOrd="0" presId="urn:microsoft.com/office/officeart/2005/8/layout/pyramid2"/>
    <dgm:cxn modelId="{D851F7C3-FA19-4AF4-81B7-B922CBFE521F}" type="presOf" srcId="{9B1E27E6-7D7B-42C2-AC69-BAC09365A128}" destId="{5DBEE15C-B7AE-4542-9B85-1F2F8FEDF543}" srcOrd="0" destOrd="0" presId="urn:microsoft.com/office/officeart/2005/8/layout/pyramid2"/>
    <dgm:cxn modelId="{7FAB92C4-8754-4A73-B365-2B0E92238163}" type="presParOf" srcId="{EB6249F0-3CF1-47A2-A2B3-B7B4E45FCAB4}" destId="{6CC918FF-097C-4DD9-BE01-AD5E9D5A7309}" srcOrd="0" destOrd="0" presId="urn:microsoft.com/office/officeart/2005/8/layout/pyramid2"/>
    <dgm:cxn modelId="{8596B4C4-FC90-494B-9E16-784ABBE8D588}" type="presParOf" srcId="{EB6249F0-3CF1-47A2-A2B3-B7B4E45FCAB4}" destId="{DE39A239-4174-492B-8F84-38F7CC4018DE}" srcOrd="1" destOrd="0" presId="urn:microsoft.com/office/officeart/2005/8/layout/pyramid2"/>
    <dgm:cxn modelId="{25C95A3B-8D84-4B70-96F8-33A3EB34FFC4}" type="presParOf" srcId="{DE39A239-4174-492B-8F84-38F7CC4018DE}" destId="{2B0B1E6B-8EAB-4CDD-A350-F49B227FEBE0}" srcOrd="0" destOrd="0" presId="urn:microsoft.com/office/officeart/2005/8/layout/pyramid2"/>
    <dgm:cxn modelId="{E382799C-FDE2-49CC-BF36-A4A93C8E973D}" type="presParOf" srcId="{DE39A239-4174-492B-8F84-38F7CC4018DE}" destId="{EF38BE4F-3961-4DDF-BD14-72AF823425BB}" srcOrd="1" destOrd="0" presId="urn:microsoft.com/office/officeart/2005/8/layout/pyramid2"/>
    <dgm:cxn modelId="{CA3677D6-BFFB-4F06-B01E-61A37237459A}" type="presParOf" srcId="{DE39A239-4174-492B-8F84-38F7CC4018DE}" destId="{4B2F4AEE-E78D-4A62-9BE7-AA9C4A6D4C53}" srcOrd="2" destOrd="0" presId="urn:microsoft.com/office/officeart/2005/8/layout/pyramid2"/>
    <dgm:cxn modelId="{E1FF2869-3CFD-4471-AF56-5BE69FF23D28}" type="presParOf" srcId="{DE39A239-4174-492B-8F84-38F7CC4018DE}" destId="{968D1F87-1908-48AB-9998-9FE86133847B}" srcOrd="3" destOrd="0" presId="urn:microsoft.com/office/officeart/2005/8/layout/pyramid2"/>
    <dgm:cxn modelId="{E59F517C-D87E-46FC-88EC-F03C85D3605E}" type="presParOf" srcId="{DE39A239-4174-492B-8F84-38F7CC4018DE}" destId="{DBF07EB4-1850-4DE6-8D28-F0DF3D541EA1}" srcOrd="4" destOrd="0" presId="urn:microsoft.com/office/officeart/2005/8/layout/pyramid2"/>
    <dgm:cxn modelId="{80BE9EBB-5A4A-42CA-9B16-5A1FFDD4BDDA}" type="presParOf" srcId="{DE39A239-4174-492B-8F84-38F7CC4018DE}" destId="{8AB5F59D-2C91-4AF8-BF37-50643A4CC671}" srcOrd="5" destOrd="0" presId="urn:microsoft.com/office/officeart/2005/8/layout/pyramid2"/>
    <dgm:cxn modelId="{2CE96B83-80E2-4164-B9F2-A40588B312F2}" type="presParOf" srcId="{DE39A239-4174-492B-8F84-38F7CC4018DE}" destId="{39E0A613-3056-4813-8125-A84B85A7E57B}" srcOrd="6" destOrd="0" presId="urn:microsoft.com/office/officeart/2005/8/layout/pyramid2"/>
    <dgm:cxn modelId="{383BBD03-4FCF-4900-9DE3-2B600BD6BB2D}" type="presParOf" srcId="{DE39A239-4174-492B-8F84-38F7CC4018DE}" destId="{ADF5333D-42E8-465A-B6FD-CE2C2CBFA896}" srcOrd="7" destOrd="0" presId="urn:microsoft.com/office/officeart/2005/8/layout/pyramid2"/>
    <dgm:cxn modelId="{7937239C-123A-43A9-8959-1DEF1A6DB297}" type="presParOf" srcId="{DE39A239-4174-492B-8F84-38F7CC4018DE}" destId="{5DBEE15C-B7AE-4542-9B85-1F2F8FEDF543}" srcOrd="8" destOrd="0" presId="urn:microsoft.com/office/officeart/2005/8/layout/pyramid2"/>
    <dgm:cxn modelId="{C2907CC9-FAF9-47B7-B7EB-3CE31412A34B}" type="presParOf" srcId="{DE39A239-4174-492B-8F84-38F7CC4018DE}" destId="{40070989-13EA-450E-B25D-3B8210AE044D}" srcOrd="9" destOrd="0" presId="urn:microsoft.com/office/officeart/2005/8/layout/pyramid2"/>
    <dgm:cxn modelId="{8277897C-B7DA-4CFD-81B6-5665CD9A4863}" type="presParOf" srcId="{DE39A239-4174-492B-8F84-38F7CC4018DE}" destId="{29BCE377-1D13-433B-8A64-A66B4E2256BA}" srcOrd="10" destOrd="0" presId="urn:microsoft.com/office/officeart/2005/8/layout/pyramid2"/>
    <dgm:cxn modelId="{618BB781-009E-4254-B4CB-E491CDD7A696}" type="presParOf" srcId="{DE39A239-4174-492B-8F84-38F7CC4018DE}" destId="{3E13A2E1-976D-4E5B-8639-7977B59FA873}" srcOrd="11" destOrd="0" presId="urn:microsoft.com/office/officeart/2005/8/layout/pyramid2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5B246827-06B4-4D93-9FEF-53CE9F0A44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FA9A4D-6780-44FA-8989-745D08300C5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ЦИКЛ СОСТОИТ ИЗ ЧЕТЫРЕХ ФАЗ, ПОСЛЕДОВАТЕЛЬНО СМЕНЯЮЩИХ ДРУГ ДРУГА</a:t>
          </a:r>
          <a:r>
            <a:rPr lang="ru-RU" dirty="0" smtClean="0"/>
            <a:t>.</a:t>
          </a:r>
          <a:endParaRPr lang="ru-RU" dirty="0"/>
        </a:p>
      </dgm:t>
    </dgm:pt>
    <dgm:pt modelId="{AE8DC27C-7936-4F04-AE72-8E6C19C465A3}" type="parTrans" cxnId="{DC9B3F07-11F4-4DFE-9FF7-C26A5E0A28B2}">
      <dgm:prSet/>
      <dgm:spPr/>
      <dgm:t>
        <a:bodyPr/>
        <a:lstStyle/>
        <a:p>
          <a:endParaRPr lang="ru-RU"/>
        </a:p>
      </dgm:t>
    </dgm:pt>
    <dgm:pt modelId="{BD04118E-EE0C-40A7-B220-D9AA4CC3DB5F}" type="sibTrans" cxnId="{DC9B3F07-11F4-4DFE-9FF7-C26A5E0A28B2}">
      <dgm:prSet/>
      <dgm:spPr/>
      <dgm:t>
        <a:bodyPr/>
        <a:lstStyle/>
        <a:p>
          <a:endParaRPr lang="ru-RU"/>
        </a:p>
      </dgm:t>
    </dgm:pt>
    <dgm:pt modelId="{6872FE92-E837-4214-BAD0-1543AAA5EA48}" type="pres">
      <dgm:prSet presAssocID="{5B246827-06B4-4D93-9FEF-53CE9F0A442D}" presName="linear" presStyleCnt="0">
        <dgm:presLayoutVars>
          <dgm:animLvl val="lvl"/>
          <dgm:resizeHandles val="exact"/>
        </dgm:presLayoutVars>
      </dgm:prSet>
      <dgm:spPr/>
    </dgm:pt>
    <dgm:pt modelId="{703D413D-F63B-4CB3-8093-7063273DDE84}" type="pres">
      <dgm:prSet presAssocID="{FEFA9A4D-6780-44FA-8989-745D08300C52}" presName="parentText" presStyleLbl="node1" presStyleIdx="0" presStyleCnt="1" custLinFactNeighborY="-294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F8C354-1AF0-4E04-B7D6-33B92B6AFB69}" type="presOf" srcId="{FEFA9A4D-6780-44FA-8989-745D08300C52}" destId="{703D413D-F63B-4CB3-8093-7063273DDE84}" srcOrd="0" destOrd="0" presId="urn:microsoft.com/office/officeart/2005/8/layout/vList2"/>
    <dgm:cxn modelId="{DC9B3F07-11F4-4DFE-9FF7-C26A5E0A28B2}" srcId="{5B246827-06B4-4D93-9FEF-53CE9F0A442D}" destId="{FEFA9A4D-6780-44FA-8989-745D08300C52}" srcOrd="0" destOrd="0" parTransId="{AE8DC27C-7936-4F04-AE72-8E6C19C465A3}" sibTransId="{BD04118E-EE0C-40A7-B220-D9AA4CC3DB5F}"/>
    <dgm:cxn modelId="{A5304347-7666-444C-AD84-87991CA31E94}" type="presOf" srcId="{5B246827-06B4-4D93-9FEF-53CE9F0A442D}" destId="{6872FE92-E837-4214-BAD0-1543AAA5EA48}" srcOrd="0" destOrd="0" presId="urn:microsoft.com/office/officeart/2005/8/layout/vList2"/>
    <dgm:cxn modelId="{7544BB82-F252-4733-A521-2DA635BD1AB2}" type="presParOf" srcId="{6872FE92-E837-4214-BAD0-1543AAA5EA48}" destId="{703D413D-F63B-4CB3-8093-7063273DDE84}" srcOrd="0" destOrd="0" presId="urn:microsoft.com/office/officeart/2005/8/layout/vList2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F3F6FCB9-E629-4E57-9D54-AD192C584BC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01F762-1A6C-4B28-9F66-BC4F6B63E66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ПРОИЗВОДИТЕЛИ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МОГУТ ПРОДАТЬ СВОИ ТОВАРЫ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РАСПЛАТИТЬСЯ СО СВОИМИ КРЕДИТОРАМИ И ПОСТАВЩИКАМИ, НАЧИНАЮТСЯ БАНКРОТСТВА</a:t>
          </a:r>
          <a:r>
            <a:rPr lang="ru-RU" b="1" dirty="0" smtClean="0"/>
            <a:t>.</a:t>
          </a:r>
          <a:endParaRPr lang="ru-RU" dirty="0"/>
        </a:p>
      </dgm:t>
    </dgm:pt>
    <dgm:pt modelId="{8F25B658-97FB-4310-9ED4-AD06C4C1C346}" type="parTrans" cxnId="{7BCBF442-A57A-4824-81DB-59585D3BF625}">
      <dgm:prSet/>
      <dgm:spPr/>
      <dgm:t>
        <a:bodyPr/>
        <a:lstStyle/>
        <a:p>
          <a:endParaRPr lang="ru-RU"/>
        </a:p>
      </dgm:t>
    </dgm:pt>
    <dgm:pt modelId="{86517F1F-7E22-4194-9F3D-7DF33F82E38A}" type="sibTrans" cxnId="{7BCBF442-A57A-4824-81DB-59585D3BF625}">
      <dgm:prSet/>
      <dgm:spPr/>
      <dgm:t>
        <a:bodyPr/>
        <a:lstStyle/>
        <a:p>
          <a:endParaRPr lang="ru-RU"/>
        </a:p>
      </dgm:t>
    </dgm:pt>
    <dgm:pt modelId="{BE8E755C-C703-4EC0-BB93-EEA9BAAE1BB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ПОТРЕБИТЕЛИ ОПАСАЮТСЯ УВОЛЬНЕНИЙ И СОКРАЩАЮТ СВОИ РАСХОДЫ. </a:t>
          </a:r>
          <a:endParaRPr lang="ru-RU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6EF8AF-6851-44DB-B8A4-7A15D014A934}" type="parTrans" cxnId="{489B3081-B403-4085-85A6-2C46E319F747}">
      <dgm:prSet/>
      <dgm:spPr/>
      <dgm:t>
        <a:bodyPr/>
        <a:lstStyle/>
        <a:p>
          <a:endParaRPr lang="ru-RU"/>
        </a:p>
      </dgm:t>
    </dgm:pt>
    <dgm:pt modelId="{E51EB196-36D7-4B96-ADF4-36A93FA8B383}" type="sibTrans" cxnId="{489B3081-B403-4085-85A6-2C46E319F747}">
      <dgm:prSet/>
      <dgm:spPr/>
      <dgm:t>
        <a:bodyPr/>
        <a:lstStyle/>
        <a:p>
          <a:endParaRPr lang="ru-RU"/>
        </a:p>
      </dgm:t>
    </dgm:pt>
    <dgm:pt modelId="{F705A268-434F-4B29-BC76-9E4F7FD4D6B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ТОРГОВЛЯ НЕ БЕРЕТ НОВЫХ ТОВАРОВ НА РЕАЛИЗАЦИЮ, ПРОМЫШЛЕННОСТЬ СОКРАЩАЕТ ПРОИЗВОДСТВО И НЕ ПРЕДЪЯВЛЯЕТ СПРОСА НА РЕСУРСЫ. 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НАЧАЛО СПАДА.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BD2C09-E999-4E81-A8FF-FF904DF470B9}" type="parTrans" cxnId="{FB2153FB-7D50-4038-9EF2-81591D489E48}">
      <dgm:prSet/>
      <dgm:spPr/>
      <dgm:t>
        <a:bodyPr/>
        <a:lstStyle/>
        <a:p>
          <a:endParaRPr lang="ru-RU"/>
        </a:p>
      </dgm:t>
    </dgm:pt>
    <dgm:pt modelId="{156D6109-F655-4A39-9311-754ED28C3E41}" type="sibTrans" cxnId="{FB2153FB-7D50-4038-9EF2-81591D489E48}">
      <dgm:prSet/>
      <dgm:spPr/>
      <dgm:t>
        <a:bodyPr/>
        <a:lstStyle/>
        <a:p>
          <a:endParaRPr lang="ru-RU"/>
        </a:p>
      </dgm:t>
    </dgm:pt>
    <dgm:pt modelId="{4917C96E-1203-488F-8215-33F644110CC7}" type="pres">
      <dgm:prSet presAssocID="{F3F6FCB9-E629-4E57-9D54-AD192C584BCD}" presName="linearFlow" presStyleCnt="0">
        <dgm:presLayoutVars>
          <dgm:dir/>
          <dgm:resizeHandles val="exact"/>
        </dgm:presLayoutVars>
      </dgm:prSet>
      <dgm:spPr/>
    </dgm:pt>
    <dgm:pt modelId="{FFD115BE-3114-4271-982B-036721B438DD}" type="pres">
      <dgm:prSet presAssocID="{8201F762-1A6C-4B28-9F66-BC4F6B63E66E}" presName="composite" presStyleCnt="0"/>
      <dgm:spPr/>
    </dgm:pt>
    <dgm:pt modelId="{D9CD00ED-8041-4CDA-B0B9-4CA884FA0E94}" type="pres">
      <dgm:prSet presAssocID="{8201F762-1A6C-4B28-9F66-BC4F6B63E66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779046-4293-4CAD-9DA4-56F23714295E}" type="pres">
      <dgm:prSet presAssocID="{8201F762-1A6C-4B28-9F66-BC4F6B63E66E}" presName="txShp" presStyleLbl="node1" presStyleIdx="0" presStyleCnt="3">
        <dgm:presLayoutVars>
          <dgm:bulletEnabled val="1"/>
        </dgm:presLayoutVars>
      </dgm:prSet>
      <dgm:spPr/>
    </dgm:pt>
    <dgm:pt modelId="{0EAF606E-ABFA-48D5-8235-DC3F7E00A793}" type="pres">
      <dgm:prSet presAssocID="{86517F1F-7E22-4194-9F3D-7DF33F82E38A}" presName="spacing" presStyleCnt="0"/>
      <dgm:spPr/>
    </dgm:pt>
    <dgm:pt modelId="{86A0A01E-9D28-4175-B9DE-BE2A5F6FD05E}" type="pres">
      <dgm:prSet presAssocID="{BE8E755C-C703-4EC0-BB93-EEA9BAAE1BBC}" presName="composite" presStyleCnt="0"/>
      <dgm:spPr/>
    </dgm:pt>
    <dgm:pt modelId="{72B6EC4B-7051-428C-8196-715003DE4C70}" type="pres">
      <dgm:prSet presAssocID="{BE8E755C-C703-4EC0-BB93-EEA9BAAE1BB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817D674-483C-43BA-9DF7-C27D5404176A}" type="pres">
      <dgm:prSet presAssocID="{BE8E755C-C703-4EC0-BB93-EEA9BAAE1BBC}" presName="txShp" presStyleLbl="node1" presStyleIdx="1" presStyleCnt="3" custLinFactNeighborX="3388" custLinFactNeighborY="2014">
        <dgm:presLayoutVars>
          <dgm:bulletEnabled val="1"/>
        </dgm:presLayoutVars>
      </dgm:prSet>
      <dgm:spPr/>
    </dgm:pt>
    <dgm:pt modelId="{553D1F86-4A20-4EED-8490-7E8AD4D7BA98}" type="pres">
      <dgm:prSet presAssocID="{E51EB196-36D7-4B96-ADF4-36A93FA8B383}" presName="spacing" presStyleCnt="0"/>
      <dgm:spPr/>
    </dgm:pt>
    <dgm:pt modelId="{71811616-B86A-44BE-8505-22359DE33C7D}" type="pres">
      <dgm:prSet presAssocID="{F705A268-434F-4B29-BC76-9E4F7FD4D6B0}" presName="composite" presStyleCnt="0"/>
      <dgm:spPr/>
    </dgm:pt>
    <dgm:pt modelId="{A5BD60DA-8BF2-40C7-A142-F4FE8C08938E}" type="pres">
      <dgm:prSet presAssocID="{F705A268-434F-4B29-BC76-9E4F7FD4D6B0}" presName="imgShp" presStyleLbl="fgImgPlace1" presStyleIdx="2" presStyleCnt="3" custLinFactNeighborX="-34484" custLinFactNeighborY="1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3CD725-7889-4C9E-8920-C164BBAB724D}" type="pres">
      <dgm:prSet presAssocID="{F705A268-434F-4B29-BC76-9E4F7FD4D6B0}" presName="txShp" presStyleLbl="node1" presStyleIdx="2" presStyleCnt="3" custScaleX="121600">
        <dgm:presLayoutVars>
          <dgm:bulletEnabled val="1"/>
        </dgm:presLayoutVars>
      </dgm:prSet>
      <dgm:spPr/>
    </dgm:pt>
  </dgm:ptLst>
  <dgm:cxnLst>
    <dgm:cxn modelId="{489B3081-B403-4085-85A6-2C46E319F747}" srcId="{F3F6FCB9-E629-4E57-9D54-AD192C584BCD}" destId="{BE8E755C-C703-4EC0-BB93-EEA9BAAE1BBC}" srcOrd="1" destOrd="0" parTransId="{6D6EF8AF-6851-44DB-B8A4-7A15D014A934}" sibTransId="{E51EB196-36D7-4B96-ADF4-36A93FA8B383}"/>
    <dgm:cxn modelId="{FB2153FB-7D50-4038-9EF2-81591D489E48}" srcId="{F3F6FCB9-E629-4E57-9D54-AD192C584BCD}" destId="{F705A268-434F-4B29-BC76-9E4F7FD4D6B0}" srcOrd="2" destOrd="0" parTransId="{0FBD2C09-E999-4E81-A8FF-FF904DF470B9}" sibTransId="{156D6109-F655-4A39-9311-754ED28C3E41}"/>
    <dgm:cxn modelId="{7BCBF442-A57A-4824-81DB-59585D3BF625}" srcId="{F3F6FCB9-E629-4E57-9D54-AD192C584BCD}" destId="{8201F762-1A6C-4B28-9F66-BC4F6B63E66E}" srcOrd="0" destOrd="0" parTransId="{8F25B658-97FB-4310-9ED4-AD06C4C1C346}" sibTransId="{86517F1F-7E22-4194-9F3D-7DF33F82E38A}"/>
    <dgm:cxn modelId="{DFB4D6F0-99D2-4B3E-92E8-70B2F66DEC7C}" type="presOf" srcId="{BE8E755C-C703-4EC0-BB93-EEA9BAAE1BBC}" destId="{E817D674-483C-43BA-9DF7-C27D5404176A}" srcOrd="0" destOrd="0" presId="urn:microsoft.com/office/officeart/2005/8/layout/vList3"/>
    <dgm:cxn modelId="{24CBA1E8-8ADD-4A0C-8106-A1CAD896AA23}" type="presOf" srcId="{8201F762-1A6C-4B28-9F66-BC4F6B63E66E}" destId="{5D779046-4293-4CAD-9DA4-56F23714295E}" srcOrd="0" destOrd="0" presId="urn:microsoft.com/office/officeart/2005/8/layout/vList3"/>
    <dgm:cxn modelId="{AA2C220E-1694-47E6-BDBB-D4D9AD127BD2}" type="presOf" srcId="{F3F6FCB9-E629-4E57-9D54-AD192C584BCD}" destId="{4917C96E-1203-488F-8215-33F644110CC7}" srcOrd="0" destOrd="0" presId="urn:microsoft.com/office/officeart/2005/8/layout/vList3"/>
    <dgm:cxn modelId="{C2EBBA2D-7EB3-448E-A0A2-3EB228BC1821}" type="presOf" srcId="{F705A268-434F-4B29-BC76-9E4F7FD4D6B0}" destId="{953CD725-7889-4C9E-8920-C164BBAB724D}" srcOrd="0" destOrd="0" presId="urn:microsoft.com/office/officeart/2005/8/layout/vList3"/>
    <dgm:cxn modelId="{3E7EE45F-14CC-442C-9CFE-0882D2D8CFF1}" type="presParOf" srcId="{4917C96E-1203-488F-8215-33F644110CC7}" destId="{FFD115BE-3114-4271-982B-036721B438DD}" srcOrd="0" destOrd="0" presId="urn:microsoft.com/office/officeart/2005/8/layout/vList3"/>
    <dgm:cxn modelId="{AF3CFF81-8774-4093-AB10-5C4CF9826EDD}" type="presParOf" srcId="{FFD115BE-3114-4271-982B-036721B438DD}" destId="{D9CD00ED-8041-4CDA-B0B9-4CA884FA0E94}" srcOrd="0" destOrd="0" presId="urn:microsoft.com/office/officeart/2005/8/layout/vList3"/>
    <dgm:cxn modelId="{1148391A-D1C5-438D-B5DD-AD8A9F498AA9}" type="presParOf" srcId="{FFD115BE-3114-4271-982B-036721B438DD}" destId="{5D779046-4293-4CAD-9DA4-56F23714295E}" srcOrd="1" destOrd="0" presId="urn:microsoft.com/office/officeart/2005/8/layout/vList3"/>
    <dgm:cxn modelId="{141D6A09-77BA-454B-A207-8060B1E8F071}" type="presParOf" srcId="{4917C96E-1203-488F-8215-33F644110CC7}" destId="{0EAF606E-ABFA-48D5-8235-DC3F7E00A793}" srcOrd="1" destOrd="0" presId="urn:microsoft.com/office/officeart/2005/8/layout/vList3"/>
    <dgm:cxn modelId="{BC9D42BA-54E6-4252-B148-34CF8E6BFB1E}" type="presParOf" srcId="{4917C96E-1203-488F-8215-33F644110CC7}" destId="{86A0A01E-9D28-4175-B9DE-BE2A5F6FD05E}" srcOrd="2" destOrd="0" presId="urn:microsoft.com/office/officeart/2005/8/layout/vList3"/>
    <dgm:cxn modelId="{14D6EE1F-CA3E-461F-8793-22B951BE5EFB}" type="presParOf" srcId="{86A0A01E-9D28-4175-B9DE-BE2A5F6FD05E}" destId="{72B6EC4B-7051-428C-8196-715003DE4C70}" srcOrd="0" destOrd="0" presId="urn:microsoft.com/office/officeart/2005/8/layout/vList3"/>
    <dgm:cxn modelId="{82716503-AA55-493F-8511-AECC6BE1405F}" type="presParOf" srcId="{86A0A01E-9D28-4175-B9DE-BE2A5F6FD05E}" destId="{E817D674-483C-43BA-9DF7-C27D5404176A}" srcOrd="1" destOrd="0" presId="urn:microsoft.com/office/officeart/2005/8/layout/vList3"/>
    <dgm:cxn modelId="{31982195-6B5F-4D4C-AA71-3E67E05C3F5B}" type="presParOf" srcId="{4917C96E-1203-488F-8215-33F644110CC7}" destId="{553D1F86-4A20-4EED-8490-7E8AD4D7BA98}" srcOrd="3" destOrd="0" presId="urn:microsoft.com/office/officeart/2005/8/layout/vList3"/>
    <dgm:cxn modelId="{C7BBB69D-98C5-4EB9-AE80-727C038C39A9}" type="presParOf" srcId="{4917C96E-1203-488F-8215-33F644110CC7}" destId="{71811616-B86A-44BE-8505-22359DE33C7D}" srcOrd="4" destOrd="0" presId="urn:microsoft.com/office/officeart/2005/8/layout/vList3"/>
    <dgm:cxn modelId="{02D94D3D-DB04-47CC-A128-D6D9ED0E360A}" type="presParOf" srcId="{71811616-B86A-44BE-8505-22359DE33C7D}" destId="{A5BD60DA-8BF2-40C7-A142-F4FE8C08938E}" srcOrd="0" destOrd="0" presId="urn:microsoft.com/office/officeart/2005/8/layout/vList3"/>
    <dgm:cxn modelId="{2A42A062-8DF7-4A32-8842-EBFA01131C87}" type="presParOf" srcId="{71811616-B86A-44BE-8505-22359DE33C7D}" destId="{953CD725-7889-4C9E-8920-C164BBAB724D}" srcOrd="1" destOrd="0" presId="urn:microsoft.com/office/officeart/2005/8/layout/vList3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93E822E-BAC3-4B78-91A5-59F48A39A6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6FA397-2FC1-4B29-9B93-BB522C063C86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ВТОРАЯ ФАЗА — </a:t>
          </a:r>
          <a:r>
            <a: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ЭКОНОМИЧЕСКИЙ СПАД</a:t>
          </a:r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ИЛИ </a:t>
          </a:r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РЕЦЕССИЯ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28BF12-8F50-4E28-8084-F5FC06ADCE10}" type="parTrans" cxnId="{1B94A738-858B-4397-A67D-DB3D5F639F0B}">
      <dgm:prSet/>
      <dgm:spPr/>
      <dgm:t>
        <a:bodyPr/>
        <a:lstStyle/>
        <a:p>
          <a:endParaRPr lang="ru-RU"/>
        </a:p>
      </dgm:t>
    </dgm:pt>
    <dgm:pt modelId="{00B9EA25-5A4E-40AB-845B-649DB06EBCEA}" type="sibTrans" cxnId="{1B94A738-858B-4397-A67D-DB3D5F639F0B}">
      <dgm:prSet/>
      <dgm:spPr/>
      <dgm:t>
        <a:bodyPr/>
        <a:lstStyle/>
        <a:p>
          <a:endParaRPr lang="ru-RU"/>
        </a:p>
      </dgm:t>
    </dgm:pt>
    <dgm:pt modelId="{764392A5-001B-45F6-91D5-40A1747497D7}" type="pres">
      <dgm:prSet presAssocID="{893E822E-BAC3-4B78-91A5-59F48A39A695}" presName="Name0" presStyleCnt="0">
        <dgm:presLayoutVars>
          <dgm:dir/>
          <dgm:resizeHandles val="exact"/>
        </dgm:presLayoutVars>
      </dgm:prSet>
      <dgm:spPr/>
    </dgm:pt>
    <dgm:pt modelId="{599A77FD-C318-4970-A0A6-828752811A3B}" type="pres">
      <dgm:prSet presAssocID="{E76FA397-2FC1-4B29-9B93-BB522C063C86}" presName="node" presStyleLbl="node1" presStyleIdx="0" presStyleCnt="1" custScaleY="17024">
        <dgm:presLayoutVars>
          <dgm:bulletEnabled val="1"/>
        </dgm:presLayoutVars>
      </dgm:prSet>
      <dgm:spPr/>
    </dgm:pt>
  </dgm:ptLst>
  <dgm:cxnLst>
    <dgm:cxn modelId="{E54D83A6-3766-4CCF-8994-EC9773AD30A1}" type="presOf" srcId="{E76FA397-2FC1-4B29-9B93-BB522C063C86}" destId="{599A77FD-C318-4970-A0A6-828752811A3B}" srcOrd="0" destOrd="0" presId="urn:microsoft.com/office/officeart/2005/8/layout/process1"/>
    <dgm:cxn modelId="{1B94A738-858B-4397-A67D-DB3D5F639F0B}" srcId="{893E822E-BAC3-4B78-91A5-59F48A39A695}" destId="{E76FA397-2FC1-4B29-9B93-BB522C063C86}" srcOrd="0" destOrd="0" parTransId="{0828BF12-8F50-4E28-8084-F5FC06ADCE10}" sibTransId="{00B9EA25-5A4E-40AB-845B-649DB06EBCEA}"/>
    <dgm:cxn modelId="{697CF436-2F28-4C22-A3BA-47668382FFD0}" type="presOf" srcId="{893E822E-BAC3-4B78-91A5-59F48A39A695}" destId="{764392A5-001B-45F6-91D5-40A1747497D7}" srcOrd="0" destOrd="0" presId="urn:microsoft.com/office/officeart/2005/8/layout/process1"/>
    <dgm:cxn modelId="{B7CDF791-4E88-4601-81B6-5BDA487F0DA1}" type="presParOf" srcId="{764392A5-001B-45F6-91D5-40A1747497D7}" destId="{599A77FD-C318-4970-A0A6-828752811A3B}" srcOrd="0" destOrd="0" presId="urn:microsoft.com/office/officeart/2005/8/layout/process1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67684F0-DEFD-4698-9297-FE0A843DA0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E2933-7CF7-47C7-8DE8-470735C1EAC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ХАРАКТЕРИЗУЕТСЯ СОКРАЩЕНИЕМ ПРОИЗВОДСТВА И ПОТРЕБЛЕНИЯ, ДОХОДОВ И ИНВЕСТИЦИЙ, </a:t>
          </a:r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ПАДЕНИЕМ УРОВНЯ </a:t>
          </a:r>
          <a:r>
            <a: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ВВП. </a:t>
          </a:r>
          <a:endParaRPr lang="ru-RU" sz="2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06F7DA-04B3-4CBF-998A-A43D2C5BC8DF}" type="parTrans" cxnId="{D21F8FE3-121D-49ED-8815-07F321B5DBB9}">
      <dgm:prSet/>
      <dgm:spPr/>
      <dgm:t>
        <a:bodyPr/>
        <a:lstStyle/>
        <a:p>
          <a:endParaRPr lang="ru-RU"/>
        </a:p>
      </dgm:t>
    </dgm:pt>
    <dgm:pt modelId="{D1A9E883-E3F4-4D8E-80B2-E965EE98DAA2}" type="sibTrans" cxnId="{D21F8FE3-121D-49ED-8815-07F321B5DBB9}">
      <dgm:prSet/>
      <dgm:spPr/>
      <dgm:t>
        <a:bodyPr/>
        <a:lstStyle/>
        <a:p>
          <a:endParaRPr lang="ru-RU"/>
        </a:p>
      </dgm:t>
    </dgm:pt>
    <dgm:pt modelId="{8B88323C-F000-47C1-819A-21B7F569E3F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 ПОКАЗАТЕЛИ ДОСТИГАЮТ СВОЕЙ НИЗШЕЙ ТОЧКИ — 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КРИЗИСА. 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27796F-553D-41E1-A9E4-5C8B5CA875BC}" type="parTrans" cxnId="{36BEB9EA-A61C-4530-9E48-511EF1096D7D}">
      <dgm:prSet/>
      <dgm:spPr/>
      <dgm:t>
        <a:bodyPr/>
        <a:lstStyle/>
        <a:p>
          <a:endParaRPr lang="ru-RU"/>
        </a:p>
      </dgm:t>
    </dgm:pt>
    <dgm:pt modelId="{2BD2B86E-FEFE-4C7E-BC5E-30BB8C69B77A}" type="sibTrans" cxnId="{36BEB9EA-A61C-4530-9E48-511EF1096D7D}">
      <dgm:prSet/>
      <dgm:spPr/>
      <dgm:t>
        <a:bodyPr/>
        <a:lstStyle/>
        <a:p>
          <a:endParaRPr lang="ru-RU"/>
        </a:p>
      </dgm:t>
    </dgm:pt>
    <dgm:pt modelId="{F206BECC-F8FD-4B26-BB2B-9E6350FDF989}" type="pres">
      <dgm:prSet presAssocID="{767684F0-DEFD-4698-9297-FE0A843DA002}" presName="linearFlow" presStyleCnt="0">
        <dgm:presLayoutVars>
          <dgm:dir/>
          <dgm:resizeHandles val="exact"/>
        </dgm:presLayoutVars>
      </dgm:prSet>
      <dgm:spPr/>
    </dgm:pt>
    <dgm:pt modelId="{65C8AA4C-6DC3-4AB1-8AF8-EA6B52781317}" type="pres">
      <dgm:prSet presAssocID="{56FE2933-7CF7-47C7-8DE8-470735C1EACD}" presName="composite" presStyleCnt="0"/>
      <dgm:spPr/>
    </dgm:pt>
    <dgm:pt modelId="{AD97D054-52D1-4AA7-BC88-8B93E306CF30}" type="pres">
      <dgm:prSet presAssocID="{56FE2933-7CF7-47C7-8DE8-470735C1EACD}" presName="imgShp" presStyleLbl="fgImgPlace1" presStyleIdx="0" presStyleCnt="2" custLinFactNeighborX="1559" custLinFactNeighborY="-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DD2F39-536D-44F0-849F-FF05061EEE28}" type="pres">
      <dgm:prSet presAssocID="{56FE2933-7CF7-47C7-8DE8-470735C1EACD}" presName="txShp" presStyleLbl="node1" presStyleIdx="0" presStyleCnt="2">
        <dgm:presLayoutVars>
          <dgm:bulletEnabled val="1"/>
        </dgm:presLayoutVars>
      </dgm:prSet>
      <dgm:spPr/>
    </dgm:pt>
    <dgm:pt modelId="{135FB35F-E23E-4EB6-B1BB-02ECD3509086}" type="pres">
      <dgm:prSet presAssocID="{D1A9E883-E3F4-4D8E-80B2-E965EE98DAA2}" presName="spacing" presStyleCnt="0"/>
      <dgm:spPr/>
    </dgm:pt>
    <dgm:pt modelId="{EC9BB2F6-C9F2-4D77-B4BC-377DD0CBA80E}" type="pres">
      <dgm:prSet presAssocID="{8B88323C-F000-47C1-819A-21B7F569E3FE}" presName="composite" presStyleCnt="0"/>
      <dgm:spPr/>
    </dgm:pt>
    <dgm:pt modelId="{0FDC087F-713E-4755-94B8-F11B6BBE9203}" type="pres">
      <dgm:prSet presAssocID="{8B88323C-F000-47C1-819A-21B7F569E3FE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F6668B3-D991-4759-82AE-FB585661FDE7}" type="pres">
      <dgm:prSet presAssocID="{8B88323C-F000-47C1-819A-21B7F569E3F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BEB9EA-A61C-4530-9E48-511EF1096D7D}" srcId="{767684F0-DEFD-4698-9297-FE0A843DA002}" destId="{8B88323C-F000-47C1-819A-21B7F569E3FE}" srcOrd="1" destOrd="0" parTransId="{6A27796F-553D-41E1-A9E4-5C8B5CA875BC}" sibTransId="{2BD2B86E-FEFE-4C7E-BC5E-30BB8C69B77A}"/>
    <dgm:cxn modelId="{D21F8FE3-121D-49ED-8815-07F321B5DBB9}" srcId="{767684F0-DEFD-4698-9297-FE0A843DA002}" destId="{56FE2933-7CF7-47C7-8DE8-470735C1EACD}" srcOrd="0" destOrd="0" parTransId="{BE06F7DA-04B3-4CBF-998A-A43D2C5BC8DF}" sibTransId="{D1A9E883-E3F4-4D8E-80B2-E965EE98DAA2}"/>
    <dgm:cxn modelId="{DDD34FD5-6147-471D-BDA5-75DF720ABF48}" type="presOf" srcId="{56FE2933-7CF7-47C7-8DE8-470735C1EACD}" destId="{22DD2F39-536D-44F0-849F-FF05061EEE28}" srcOrd="0" destOrd="0" presId="urn:microsoft.com/office/officeart/2005/8/layout/vList3"/>
    <dgm:cxn modelId="{DDC592BA-A143-4988-878C-9A7B7ECC0034}" type="presOf" srcId="{767684F0-DEFD-4698-9297-FE0A843DA002}" destId="{F206BECC-F8FD-4B26-BB2B-9E6350FDF989}" srcOrd="0" destOrd="0" presId="urn:microsoft.com/office/officeart/2005/8/layout/vList3"/>
    <dgm:cxn modelId="{0368B66E-F258-44AB-A82D-585E6C5151ED}" type="presOf" srcId="{8B88323C-F000-47C1-819A-21B7F569E3FE}" destId="{BF6668B3-D991-4759-82AE-FB585661FDE7}" srcOrd="0" destOrd="0" presId="urn:microsoft.com/office/officeart/2005/8/layout/vList3"/>
    <dgm:cxn modelId="{470597C8-3E69-47B3-82D1-A1F7ED20C3C3}" type="presParOf" srcId="{F206BECC-F8FD-4B26-BB2B-9E6350FDF989}" destId="{65C8AA4C-6DC3-4AB1-8AF8-EA6B52781317}" srcOrd="0" destOrd="0" presId="urn:microsoft.com/office/officeart/2005/8/layout/vList3"/>
    <dgm:cxn modelId="{0339BEFD-7F3D-48EC-ADEA-AA5BCE805847}" type="presParOf" srcId="{65C8AA4C-6DC3-4AB1-8AF8-EA6B52781317}" destId="{AD97D054-52D1-4AA7-BC88-8B93E306CF30}" srcOrd="0" destOrd="0" presId="urn:microsoft.com/office/officeart/2005/8/layout/vList3"/>
    <dgm:cxn modelId="{7F864595-3242-472B-9B66-7D3F214F64D6}" type="presParOf" srcId="{65C8AA4C-6DC3-4AB1-8AF8-EA6B52781317}" destId="{22DD2F39-536D-44F0-849F-FF05061EEE28}" srcOrd="1" destOrd="0" presId="urn:microsoft.com/office/officeart/2005/8/layout/vList3"/>
    <dgm:cxn modelId="{B54ECDB8-9325-4809-ACCE-5B89A26C4CC3}" type="presParOf" srcId="{F206BECC-F8FD-4B26-BB2B-9E6350FDF989}" destId="{135FB35F-E23E-4EB6-B1BB-02ECD3509086}" srcOrd="1" destOrd="0" presId="urn:microsoft.com/office/officeart/2005/8/layout/vList3"/>
    <dgm:cxn modelId="{06B2D89A-3779-4815-9A76-470B3BE30BBE}" type="presParOf" srcId="{F206BECC-F8FD-4B26-BB2B-9E6350FDF989}" destId="{EC9BB2F6-C9F2-4D77-B4BC-377DD0CBA80E}" srcOrd="2" destOrd="0" presId="urn:microsoft.com/office/officeart/2005/8/layout/vList3"/>
    <dgm:cxn modelId="{9587D6F4-0BD6-4FB1-8B72-FC8D441D2073}" type="presParOf" srcId="{EC9BB2F6-C9F2-4D77-B4BC-377DD0CBA80E}" destId="{0FDC087F-713E-4755-94B8-F11B6BBE9203}" srcOrd="0" destOrd="0" presId="urn:microsoft.com/office/officeart/2005/8/layout/vList3"/>
    <dgm:cxn modelId="{40B5E89B-D8BD-4392-AF50-40BB0824E384}" type="presParOf" srcId="{EC9BB2F6-C9F2-4D77-B4BC-377DD0CBA80E}" destId="{BF6668B3-D991-4759-82AE-FB585661FDE7}" srcOrd="1" destOrd="0" presId="urn:microsoft.com/office/officeart/2005/8/layout/vList3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2E7C97E0-987A-4B5A-A3A0-46CB81F320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CCF412-D95C-4C5F-9CE2-81CC2F5DDA4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ТРЕТЬЯ ФАЗА — </a:t>
          </a:r>
          <a:r>
            <a: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ДЕПРЕССИЯ</a:t>
          </a:r>
          <a:endParaRPr lang="ru-RU" sz="3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721773-7B3D-4F95-AB00-5535896116CB}" type="parTrans" cxnId="{8DEC90A3-CF24-47AD-8020-59AF702D63C8}">
      <dgm:prSet/>
      <dgm:spPr/>
      <dgm:t>
        <a:bodyPr/>
        <a:lstStyle/>
        <a:p>
          <a:endParaRPr lang="ru-RU"/>
        </a:p>
      </dgm:t>
    </dgm:pt>
    <dgm:pt modelId="{BDF7688B-9BE8-43F4-9D8D-8CA0C7BA437D}" type="sibTrans" cxnId="{8DEC90A3-CF24-47AD-8020-59AF702D63C8}">
      <dgm:prSet/>
      <dgm:spPr/>
      <dgm:t>
        <a:bodyPr/>
        <a:lstStyle/>
        <a:p>
          <a:endParaRPr lang="ru-RU"/>
        </a:p>
      </dgm:t>
    </dgm:pt>
    <dgm:pt modelId="{1B2ACD1F-EEF1-4EDC-B2E9-85B74CEB179A}" type="pres">
      <dgm:prSet presAssocID="{2E7C97E0-987A-4B5A-A3A0-46CB81F320DC}" presName="Name0" presStyleCnt="0">
        <dgm:presLayoutVars>
          <dgm:dir/>
          <dgm:resizeHandles val="exact"/>
        </dgm:presLayoutVars>
      </dgm:prSet>
      <dgm:spPr/>
    </dgm:pt>
    <dgm:pt modelId="{3812B2F0-7300-4F24-86B0-F542CA2AA5E9}" type="pres">
      <dgm:prSet presAssocID="{B3CCF412-D95C-4C5F-9CE2-81CC2F5DDA48}" presName="node" presStyleLbl="node1" presStyleIdx="0" presStyleCnt="1" custLinFactNeighborX="16981" custLinFactNeighborY="970">
        <dgm:presLayoutVars>
          <dgm:bulletEnabled val="1"/>
        </dgm:presLayoutVars>
      </dgm:prSet>
      <dgm:spPr/>
    </dgm:pt>
  </dgm:ptLst>
  <dgm:cxnLst>
    <dgm:cxn modelId="{8DEC90A3-CF24-47AD-8020-59AF702D63C8}" srcId="{2E7C97E0-987A-4B5A-A3A0-46CB81F320DC}" destId="{B3CCF412-D95C-4C5F-9CE2-81CC2F5DDA48}" srcOrd="0" destOrd="0" parTransId="{70721773-7B3D-4F95-AB00-5535896116CB}" sibTransId="{BDF7688B-9BE8-43F4-9D8D-8CA0C7BA437D}"/>
    <dgm:cxn modelId="{B1E91AF8-73F3-4E20-9B88-8C3B8B5F4032}" type="presOf" srcId="{B3CCF412-D95C-4C5F-9CE2-81CC2F5DDA48}" destId="{3812B2F0-7300-4F24-86B0-F542CA2AA5E9}" srcOrd="0" destOrd="0" presId="urn:microsoft.com/office/officeart/2005/8/layout/process1"/>
    <dgm:cxn modelId="{F65031D7-97E9-4640-89DE-68165BD73398}" type="presOf" srcId="{2E7C97E0-987A-4B5A-A3A0-46CB81F320DC}" destId="{1B2ACD1F-EEF1-4EDC-B2E9-85B74CEB179A}" srcOrd="0" destOrd="0" presId="urn:microsoft.com/office/officeart/2005/8/layout/process1"/>
    <dgm:cxn modelId="{F560D32C-9A6A-4027-A284-881CA439CC87}" type="presParOf" srcId="{1B2ACD1F-EEF1-4EDC-B2E9-85B74CEB179A}" destId="{3812B2F0-7300-4F24-86B0-F542CA2AA5E9}" srcOrd="0" destOrd="0" presId="urn:microsoft.com/office/officeart/2005/8/layout/process1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B529EA0-6121-4F51-AF1F-0AF7D066C54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86EF0-167B-4AE3-8536-3468D05CEDA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КОГДА ЭКОНОМИКА, ДОСТИГНУВ ДНА, ТОПЧЕТСЯ НА МЕСТЕ, ПОТОМУ ЧТО НУЖНО ВРЕМЯ, ЧТО­БЫ ОНА СТАЛА ПОНЕМНОГУ НАБИРАТЬ ОБОРОТЫ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FED893-9A9B-4386-A99D-1CC700820106}" type="parTrans" cxnId="{D3095E39-B7C8-4F5B-8A27-D83A7C500298}">
      <dgm:prSet/>
      <dgm:spPr/>
      <dgm:t>
        <a:bodyPr/>
        <a:lstStyle/>
        <a:p>
          <a:endParaRPr lang="ru-RU"/>
        </a:p>
      </dgm:t>
    </dgm:pt>
    <dgm:pt modelId="{AA2514A9-F740-4A1C-9E25-8AD8055F481C}" type="sibTrans" cxnId="{D3095E39-B7C8-4F5B-8A27-D83A7C500298}">
      <dgm:prSet/>
      <dgm:spPr/>
      <dgm:t>
        <a:bodyPr/>
        <a:lstStyle/>
        <a:p>
          <a:endParaRPr lang="ru-RU"/>
        </a:p>
      </dgm:t>
    </dgm:pt>
    <dgm:pt modelId="{70E17A73-D543-43A9-B6A5-6F526E6EA867}" type="pres">
      <dgm:prSet presAssocID="{7B529EA0-6121-4F51-AF1F-0AF7D066C541}" presName="Name0" presStyleCnt="0">
        <dgm:presLayoutVars>
          <dgm:dir/>
          <dgm:resizeHandles val="exact"/>
        </dgm:presLayoutVars>
      </dgm:prSet>
      <dgm:spPr/>
    </dgm:pt>
    <dgm:pt modelId="{2688D817-6E6E-4EB0-9C3D-1B6EB2EF5D1F}" type="pres">
      <dgm:prSet presAssocID="{7B529EA0-6121-4F51-AF1F-0AF7D066C541}" presName="fgShape" presStyleLbl="fgShp" presStyleIdx="0" presStyleCn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0612B982-04E9-4882-9986-A8D9D1E72527}" type="pres">
      <dgm:prSet presAssocID="{7B529EA0-6121-4F51-AF1F-0AF7D066C541}" presName="linComp" presStyleCnt="0"/>
      <dgm:spPr/>
    </dgm:pt>
    <dgm:pt modelId="{588C741A-C2C8-4D93-BCE3-62AC1C0831CB}" type="pres">
      <dgm:prSet presAssocID="{B6886EF0-167B-4AE3-8536-3468D05CEDAE}" presName="compNode" presStyleCnt="0"/>
      <dgm:spPr/>
    </dgm:pt>
    <dgm:pt modelId="{F3697B6B-945F-4F7F-8332-6F18EB0FFDF8}" type="pres">
      <dgm:prSet presAssocID="{B6886EF0-167B-4AE3-8536-3468D05CEDAE}" presName="bkgdShape" presStyleLbl="node1" presStyleIdx="0" presStyleCnt="1"/>
      <dgm:spPr/>
    </dgm:pt>
    <dgm:pt modelId="{AA1602CD-A2DA-4B67-89A8-EEA1068B9759}" type="pres">
      <dgm:prSet presAssocID="{B6886EF0-167B-4AE3-8536-3468D05CEDAE}" presName="nodeTx" presStyleLbl="node1" presStyleIdx="0" presStyleCnt="1">
        <dgm:presLayoutVars>
          <dgm:bulletEnabled val="1"/>
        </dgm:presLayoutVars>
      </dgm:prSet>
      <dgm:spPr/>
    </dgm:pt>
    <dgm:pt modelId="{71296C51-2A05-45BB-825B-812C17890C98}" type="pres">
      <dgm:prSet presAssocID="{B6886EF0-167B-4AE3-8536-3468D05CEDAE}" presName="invisiNode" presStyleLbl="node1" presStyleIdx="0" presStyleCnt="1"/>
      <dgm:spPr/>
    </dgm:pt>
    <dgm:pt modelId="{6F4F9BFA-A4EC-4210-9AB9-9DD6B746800D}" type="pres">
      <dgm:prSet presAssocID="{B6886EF0-167B-4AE3-8536-3468D05CEDAE}" presName="imagNode" presStyleLbl="fgImgPlace1" presStyleIdx="0" presStyleCnt="1" custScaleX="2246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4B79F26-CA97-49A9-B153-619BFB5E4476}" type="presOf" srcId="{B6886EF0-167B-4AE3-8536-3468D05CEDAE}" destId="{AA1602CD-A2DA-4B67-89A8-EEA1068B9759}" srcOrd="1" destOrd="0" presId="urn:microsoft.com/office/officeart/2005/8/layout/hList7"/>
    <dgm:cxn modelId="{6EF2DB1B-D7CF-45A5-82D2-581D9EBB645C}" type="presOf" srcId="{B6886EF0-167B-4AE3-8536-3468D05CEDAE}" destId="{F3697B6B-945F-4F7F-8332-6F18EB0FFDF8}" srcOrd="0" destOrd="0" presId="urn:microsoft.com/office/officeart/2005/8/layout/hList7"/>
    <dgm:cxn modelId="{BD3EF32F-30AE-4540-B7D7-61A793F10992}" type="presOf" srcId="{7B529EA0-6121-4F51-AF1F-0AF7D066C541}" destId="{70E17A73-D543-43A9-B6A5-6F526E6EA867}" srcOrd="0" destOrd="0" presId="urn:microsoft.com/office/officeart/2005/8/layout/hList7"/>
    <dgm:cxn modelId="{D3095E39-B7C8-4F5B-8A27-D83A7C500298}" srcId="{7B529EA0-6121-4F51-AF1F-0AF7D066C541}" destId="{B6886EF0-167B-4AE3-8536-3468D05CEDAE}" srcOrd="0" destOrd="0" parTransId="{D3FED893-9A9B-4386-A99D-1CC700820106}" sibTransId="{AA2514A9-F740-4A1C-9E25-8AD8055F481C}"/>
    <dgm:cxn modelId="{646E3AB9-48A0-4A61-829F-BB5A46258F88}" type="presParOf" srcId="{70E17A73-D543-43A9-B6A5-6F526E6EA867}" destId="{2688D817-6E6E-4EB0-9C3D-1B6EB2EF5D1F}" srcOrd="0" destOrd="0" presId="urn:microsoft.com/office/officeart/2005/8/layout/hList7"/>
    <dgm:cxn modelId="{680A917B-8090-4AB9-9C17-231F0A018E7E}" type="presParOf" srcId="{70E17A73-D543-43A9-B6A5-6F526E6EA867}" destId="{0612B982-04E9-4882-9986-A8D9D1E72527}" srcOrd="1" destOrd="0" presId="urn:microsoft.com/office/officeart/2005/8/layout/hList7"/>
    <dgm:cxn modelId="{CF961BE9-E326-4D79-A089-EB4BEC245617}" type="presParOf" srcId="{0612B982-04E9-4882-9986-A8D9D1E72527}" destId="{588C741A-C2C8-4D93-BCE3-62AC1C0831CB}" srcOrd="0" destOrd="0" presId="urn:microsoft.com/office/officeart/2005/8/layout/hList7"/>
    <dgm:cxn modelId="{726FB4F4-E4AC-409A-8DED-6C7FF830AEAA}" type="presParOf" srcId="{588C741A-C2C8-4D93-BCE3-62AC1C0831CB}" destId="{F3697B6B-945F-4F7F-8332-6F18EB0FFDF8}" srcOrd="0" destOrd="0" presId="urn:microsoft.com/office/officeart/2005/8/layout/hList7"/>
    <dgm:cxn modelId="{64A7CFFB-BFD1-4754-94A1-5EF48E2582BD}" type="presParOf" srcId="{588C741A-C2C8-4D93-BCE3-62AC1C0831CB}" destId="{AA1602CD-A2DA-4B67-89A8-EEA1068B9759}" srcOrd="1" destOrd="0" presId="urn:microsoft.com/office/officeart/2005/8/layout/hList7"/>
    <dgm:cxn modelId="{B943B231-5E84-46E7-9B0F-6D364CFA1093}" type="presParOf" srcId="{588C741A-C2C8-4D93-BCE3-62AC1C0831CB}" destId="{71296C51-2A05-45BB-825B-812C17890C98}" srcOrd="2" destOrd="0" presId="urn:microsoft.com/office/officeart/2005/8/layout/hList7"/>
    <dgm:cxn modelId="{B6F28459-6DB8-4097-A5AF-DA3833A30E0E}" type="presParOf" srcId="{588C741A-C2C8-4D93-BCE3-62AC1C0831CB}" destId="{6F4F9BFA-A4EC-4210-9AB9-9DD6B746800D}" srcOrd="3" destOrd="0" presId="urn:microsoft.com/office/officeart/2005/8/layout/hList7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EEE9825-6861-4C53-8569-7A4538D86EC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F35A45-24FD-4132-955C-759A0B13EC9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1300" b="1" dirty="0" smtClean="0"/>
        </a:p>
        <a:p>
          <a:pPr rtl="0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ЧЕТВЕРТАЯ ФАЗА — </a:t>
          </a:r>
          <a:r>
            <a: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ОЖИВЛЕНИЕ</a:t>
          </a:r>
          <a: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endParaRPr lang="ru-RU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B10FC5-EF9E-4B89-A5AD-2980F9E8D0FE}" type="parTrans" cxnId="{845B8FC7-E631-49DE-8A16-43FD425FB974}">
      <dgm:prSet/>
      <dgm:spPr/>
      <dgm:t>
        <a:bodyPr/>
        <a:lstStyle/>
        <a:p>
          <a:endParaRPr lang="ru-RU"/>
        </a:p>
      </dgm:t>
    </dgm:pt>
    <dgm:pt modelId="{ACFB1843-79C5-42C4-8F56-EAA2C35D351E}" type="sibTrans" cxnId="{845B8FC7-E631-49DE-8A16-43FD425FB974}">
      <dgm:prSet/>
      <dgm:spPr/>
      <dgm:t>
        <a:bodyPr/>
        <a:lstStyle/>
        <a:p>
          <a:endParaRPr lang="ru-RU"/>
        </a:p>
      </dgm:t>
    </dgm:pt>
    <dgm:pt modelId="{8D3A9CFC-4FCB-47B6-9803-80DDFFB1DEF7}" type="pres">
      <dgm:prSet presAssocID="{1EEE9825-6861-4C53-8569-7A4538D86ECD}" presName="Name0" presStyleCnt="0">
        <dgm:presLayoutVars>
          <dgm:dir/>
          <dgm:resizeHandles val="exact"/>
        </dgm:presLayoutVars>
      </dgm:prSet>
      <dgm:spPr/>
    </dgm:pt>
    <dgm:pt modelId="{A1BD632E-5C05-40E5-BD6D-E153E31E725F}" type="pres">
      <dgm:prSet presAssocID="{36F35A45-24FD-4132-955C-759A0B13EC9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5B8FC7-E631-49DE-8A16-43FD425FB974}" srcId="{1EEE9825-6861-4C53-8569-7A4538D86ECD}" destId="{36F35A45-24FD-4132-955C-759A0B13EC9F}" srcOrd="0" destOrd="0" parTransId="{1AB10FC5-EF9E-4B89-A5AD-2980F9E8D0FE}" sibTransId="{ACFB1843-79C5-42C4-8F56-EAA2C35D351E}"/>
    <dgm:cxn modelId="{070B6FFA-E733-4741-9F2E-B7D150B758D4}" type="presOf" srcId="{36F35A45-24FD-4132-955C-759A0B13EC9F}" destId="{A1BD632E-5C05-40E5-BD6D-E153E31E725F}" srcOrd="0" destOrd="0" presId="urn:microsoft.com/office/officeart/2005/8/layout/process1"/>
    <dgm:cxn modelId="{217E7FF2-B22A-40A0-9C2E-7F975FCF91FD}" type="presOf" srcId="{1EEE9825-6861-4C53-8569-7A4538D86ECD}" destId="{8D3A9CFC-4FCB-47B6-9803-80DDFFB1DEF7}" srcOrd="0" destOrd="0" presId="urn:microsoft.com/office/officeart/2005/8/layout/process1"/>
    <dgm:cxn modelId="{9B53632A-BB7A-40B5-BC6F-AC699B1DA65D}" type="presParOf" srcId="{8D3A9CFC-4FCB-47B6-9803-80DDFFB1DEF7}" destId="{A1BD632E-5C05-40E5-BD6D-E153E31E725F}" srcOrd="0" destOrd="0" presId="urn:microsoft.com/office/officeart/2005/8/layout/process1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34E173F3-D958-4F81-9F24-CAFFB250635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F47EBB-8166-467F-A72F-6E4DBCD6338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КОТОРОЕ ХАРАКТЕРИЗУЕТСЯ </a:t>
          </a:r>
          <a:r>
            <a:rPr lang="ru-RU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ПОСТЕПЕННЫМ РОСТОМ ПРОИЗВОДСТВА</a:t>
          </a:r>
          <a:r>
            <a:rPr lang="ru-RU" dirty="0" smtClean="0">
              <a:solidFill>
                <a:srgbClr val="1504EC"/>
              </a:solidFill>
            </a:rPr>
            <a:t>, </a:t>
          </a:r>
          <a:endParaRPr lang="ru-RU" dirty="0">
            <a:solidFill>
              <a:srgbClr val="1504EC"/>
            </a:solidFill>
          </a:endParaRPr>
        </a:p>
      </dgm:t>
    </dgm:pt>
    <dgm:pt modelId="{1ACED771-B1F5-460C-8B3F-1A6CF4A8DED7}" type="parTrans" cxnId="{DB9BCC33-4154-43AA-8E12-274EB4A77587}">
      <dgm:prSet/>
      <dgm:spPr/>
      <dgm:t>
        <a:bodyPr/>
        <a:lstStyle/>
        <a:p>
          <a:endParaRPr lang="ru-RU"/>
        </a:p>
      </dgm:t>
    </dgm:pt>
    <dgm:pt modelId="{93BF617B-B484-4DCA-A7BB-017C3407B6B9}" type="sibTrans" cxnId="{DB9BCC33-4154-43AA-8E12-274EB4A77587}">
      <dgm:prSet/>
      <dgm:spPr/>
      <dgm:t>
        <a:bodyPr/>
        <a:lstStyle/>
        <a:p>
          <a:endParaRPr lang="ru-RU"/>
        </a:p>
      </dgm:t>
    </dgm:pt>
    <dgm:pt modelId="{5B584BC7-C47B-49BB-937A-F92FF5A624F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РАСТЕТ СПРОС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ПРОМЫШЛЕННОСТЬ НАЧИНАЕТ ПРИВЛЕКАТЬ ДОПОЛНИТЕЛЬНУЮ РАБОЧУЮ СИЛУ</a:t>
          </a:r>
          <a:r>
            <a:rPr lang="ru-RU" dirty="0" smtClean="0"/>
            <a:t>, </a:t>
          </a:r>
          <a:endParaRPr lang="ru-RU" dirty="0"/>
        </a:p>
      </dgm:t>
    </dgm:pt>
    <dgm:pt modelId="{90021B57-C8C4-4CE0-AC30-3095AE35B49A}" type="parTrans" cxnId="{AEC5456A-F9C9-4ADF-B05A-8F4137512BAD}">
      <dgm:prSet/>
      <dgm:spPr/>
      <dgm:t>
        <a:bodyPr/>
        <a:lstStyle/>
        <a:p>
          <a:endParaRPr lang="ru-RU"/>
        </a:p>
      </dgm:t>
    </dgm:pt>
    <dgm:pt modelId="{B6EE0DE3-4B1C-4180-8E07-26A2563A5BF2}" type="sibTrans" cxnId="{AEC5456A-F9C9-4ADF-B05A-8F4137512BAD}">
      <dgm:prSet/>
      <dgm:spPr/>
      <dgm:t>
        <a:bodyPr/>
        <a:lstStyle/>
        <a:p>
          <a:endParaRPr lang="ru-RU"/>
        </a:p>
      </dgm:t>
    </dgm:pt>
    <dgm:pt modelId="{63C69D61-821C-484B-AAC1-44723656342A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ТОРГОВЛЯ ЗАКАЗЫВАЕТ ВСЕ БОЛЬШЕ ТОВАРОВ, РАСТУТ ДОХОДЫ НАСЕЛЕНИЯ И ПРИБЫЛЬ ПРЕДПРИНИМАТЕЛЕЙ.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05CD88-4275-4956-8A74-F6BB527702AF}" type="parTrans" cxnId="{A3043035-C994-41EE-A1AD-1B313F0DC580}">
      <dgm:prSet/>
      <dgm:spPr/>
      <dgm:t>
        <a:bodyPr/>
        <a:lstStyle/>
        <a:p>
          <a:endParaRPr lang="ru-RU"/>
        </a:p>
      </dgm:t>
    </dgm:pt>
    <dgm:pt modelId="{98E1DCF4-046F-4814-AE8C-A0386A94E871}" type="sibTrans" cxnId="{A3043035-C994-41EE-A1AD-1B313F0DC580}">
      <dgm:prSet/>
      <dgm:spPr/>
      <dgm:t>
        <a:bodyPr/>
        <a:lstStyle/>
        <a:p>
          <a:endParaRPr lang="ru-RU"/>
        </a:p>
      </dgm:t>
    </dgm:pt>
    <dgm:pt modelId="{9F186865-1031-4638-8A05-ABC6F9BBE4A8}" type="pres">
      <dgm:prSet presAssocID="{34E173F3-D958-4F81-9F24-CAFFB250635D}" presName="linearFlow" presStyleCnt="0">
        <dgm:presLayoutVars>
          <dgm:dir/>
          <dgm:resizeHandles val="exact"/>
        </dgm:presLayoutVars>
      </dgm:prSet>
      <dgm:spPr/>
    </dgm:pt>
    <dgm:pt modelId="{8950EA37-D85F-48B3-A90E-DA01EF2E7969}" type="pres">
      <dgm:prSet presAssocID="{06F47EBB-8166-467F-A72F-6E4DBCD6338F}" presName="composite" presStyleCnt="0"/>
      <dgm:spPr/>
    </dgm:pt>
    <dgm:pt modelId="{482EBDA6-D69D-4DE6-8D5A-9A99E218706E}" type="pres">
      <dgm:prSet presAssocID="{06F47EBB-8166-467F-A72F-6E4DBCD6338F}" presName="imgShp" presStyleLbl="fgImgPlace1" presStyleIdx="0" presStyleCnt="3" custLinFactNeighborX="-35595" custLinFactNeighborY="665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AFF6D9E-5166-4BA8-833F-E58ED0B0AC19}" type="pres">
      <dgm:prSet presAssocID="{06F47EBB-8166-467F-A72F-6E4DBCD6338F}" presName="txShp" presStyleLbl="node1" presStyleIdx="0" presStyleCnt="3" custScaleX="115713" custLinFactNeighborX="6858" custLinFactNeighborY="6657">
        <dgm:presLayoutVars>
          <dgm:bulletEnabled val="1"/>
        </dgm:presLayoutVars>
      </dgm:prSet>
      <dgm:spPr/>
    </dgm:pt>
    <dgm:pt modelId="{80344E85-F823-419B-A06F-D67F9E1140E7}" type="pres">
      <dgm:prSet presAssocID="{93BF617B-B484-4DCA-A7BB-017C3407B6B9}" presName="spacing" presStyleCnt="0"/>
      <dgm:spPr/>
    </dgm:pt>
    <dgm:pt modelId="{D678D605-8DE2-4C46-AC16-3E2D763F2A8B}" type="pres">
      <dgm:prSet presAssocID="{5B584BC7-C47B-49BB-937A-F92FF5A624FC}" presName="composite" presStyleCnt="0"/>
      <dgm:spPr/>
    </dgm:pt>
    <dgm:pt modelId="{3B7D5347-7214-4872-A1FB-4271D398F1D5}" type="pres">
      <dgm:prSet presAssocID="{5B584BC7-C47B-49BB-937A-F92FF5A624F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09EF2F-7C34-4B05-BB2D-56104E75C5F4}" type="pres">
      <dgm:prSet presAssocID="{5B584BC7-C47B-49BB-937A-F92FF5A624FC}" presName="txShp" presStyleLbl="node1" presStyleIdx="1" presStyleCnt="3">
        <dgm:presLayoutVars>
          <dgm:bulletEnabled val="1"/>
        </dgm:presLayoutVars>
      </dgm:prSet>
      <dgm:spPr/>
    </dgm:pt>
    <dgm:pt modelId="{F28AF999-7034-4CD5-AA71-E9E40BEA4C16}" type="pres">
      <dgm:prSet presAssocID="{B6EE0DE3-4B1C-4180-8E07-26A2563A5BF2}" presName="spacing" presStyleCnt="0"/>
      <dgm:spPr/>
    </dgm:pt>
    <dgm:pt modelId="{E05976B6-0E0E-4AA3-BC88-7F14C6326FA2}" type="pres">
      <dgm:prSet presAssocID="{63C69D61-821C-484B-AAC1-44723656342A}" presName="composite" presStyleCnt="0"/>
      <dgm:spPr/>
    </dgm:pt>
    <dgm:pt modelId="{5898C580-F32D-4A67-B423-405E0C4C96F1}" type="pres">
      <dgm:prSet presAssocID="{63C69D61-821C-484B-AAC1-44723656342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BA1384-AD4F-4B02-8776-7ED48A1A4498}" type="pres">
      <dgm:prSet presAssocID="{63C69D61-821C-484B-AAC1-44723656342A}" presName="txShp" presStyleLbl="node1" presStyleIdx="2" presStyleCnt="3">
        <dgm:presLayoutVars>
          <dgm:bulletEnabled val="1"/>
        </dgm:presLayoutVars>
      </dgm:prSet>
      <dgm:spPr/>
    </dgm:pt>
  </dgm:ptLst>
  <dgm:cxnLst>
    <dgm:cxn modelId="{1C6DA0B1-7DAA-4451-83AA-6C01074CB2A9}" type="presOf" srcId="{06F47EBB-8166-467F-A72F-6E4DBCD6338F}" destId="{3AFF6D9E-5166-4BA8-833F-E58ED0B0AC19}" srcOrd="0" destOrd="0" presId="urn:microsoft.com/office/officeart/2005/8/layout/vList3"/>
    <dgm:cxn modelId="{60A18546-5089-4B21-A732-7684EB34DAFD}" type="presOf" srcId="{34E173F3-D958-4F81-9F24-CAFFB250635D}" destId="{9F186865-1031-4638-8A05-ABC6F9BBE4A8}" srcOrd="0" destOrd="0" presId="urn:microsoft.com/office/officeart/2005/8/layout/vList3"/>
    <dgm:cxn modelId="{6081BBAF-471E-40EA-822D-7465D8A58B95}" type="presOf" srcId="{63C69D61-821C-484B-AAC1-44723656342A}" destId="{5DBA1384-AD4F-4B02-8776-7ED48A1A4498}" srcOrd="0" destOrd="0" presId="urn:microsoft.com/office/officeart/2005/8/layout/vList3"/>
    <dgm:cxn modelId="{D952A307-205D-4764-AF03-38CA6DD6DFC2}" type="presOf" srcId="{5B584BC7-C47B-49BB-937A-F92FF5A624FC}" destId="{DB09EF2F-7C34-4B05-BB2D-56104E75C5F4}" srcOrd="0" destOrd="0" presId="urn:microsoft.com/office/officeart/2005/8/layout/vList3"/>
    <dgm:cxn modelId="{A3043035-C994-41EE-A1AD-1B313F0DC580}" srcId="{34E173F3-D958-4F81-9F24-CAFFB250635D}" destId="{63C69D61-821C-484B-AAC1-44723656342A}" srcOrd="2" destOrd="0" parTransId="{1605CD88-4275-4956-8A74-F6BB527702AF}" sibTransId="{98E1DCF4-046F-4814-AE8C-A0386A94E871}"/>
    <dgm:cxn modelId="{DB9BCC33-4154-43AA-8E12-274EB4A77587}" srcId="{34E173F3-D958-4F81-9F24-CAFFB250635D}" destId="{06F47EBB-8166-467F-A72F-6E4DBCD6338F}" srcOrd="0" destOrd="0" parTransId="{1ACED771-B1F5-460C-8B3F-1A6CF4A8DED7}" sibTransId="{93BF617B-B484-4DCA-A7BB-017C3407B6B9}"/>
    <dgm:cxn modelId="{AEC5456A-F9C9-4ADF-B05A-8F4137512BAD}" srcId="{34E173F3-D958-4F81-9F24-CAFFB250635D}" destId="{5B584BC7-C47B-49BB-937A-F92FF5A624FC}" srcOrd="1" destOrd="0" parTransId="{90021B57-C8C4-4CE0-AC30-3095AE35B49A}" sibTransId="{B6EE0DE3-4B1C-4180-8E07-26A2563A5BF2}"/>
    <dgm:cxn modelId="{861112A2-6BC4-4BEA-A3C1-A2D057C22D1F}" type="presParOf" srcId="{9F186865-1031-4638-8A05-ABC6F9BBE4A8}" destId="{8950EA37-D85F-48B3-A90E-DA01EF2E7969}" srcOrd="0" destOrd="0" presId="urn:microsoft.com/office/officeart/2005/8/layout/vList3"/>
    <dgm:cxn modelId="{0A0F5045-90EC-4696-BF1E-ADB5A1663F72}" type="presParOf" srcId="{8950EA37-D85F-48B3-A90E-DA01EF2E7969}" destId="{482EBDA6-D69D-4DE6-8D5A-9A99E218706E}" srcOrd="0" destOrd="0" presId="urn:microsoft.com/office/officeart/2005/8/layout/vList3"/>
    <dgm:cxn modelId="{4900ECA7-168C-4A75-9D8F-E7FE2DC17DE6}" type="presParOf" srcId="{8950EA37-D85F-48B3-A90E-DA01EF2E7969}" destId="{3AFF6D9E-5166-4BA8-833F-E58ED0B0AC19}" srcOrd="1" destOrd="0" presId="urn:microsoft.com/office/officeart/2005/8/layout/vList3"/>
    <dgm:cxn modelId="{274903CF-643D-449E-90F3-8403C84FEB91}" type="presParOf" srcId="{9F186865-1031-4638-8A05-ABC6F9BBE4A8}" destId="{80344E85-F823-419B-A06F-D67F9E1140E7}" srcOrd="1" destOrd="0" presId="urn:microsoft.com/office/officeart/2005/8/layout/vList3"/>
    <dgm:cxn modelId="{5C59FB49-CDFE-4AB6-A73C-F4B03A13BB98}" type="presParOf" srcId="{9F186865-1031-4638-8A05-ABC6F9BBE4A8}" destId="{D678D605-8DE2-4C46-AC16-3E2D763F2A8B}" srcOrd="2" destOrd="0" presId="urn:microsoft.com/office/officeart/2005/8/layout/vList3"/>
    <dgm:cxn modelId="{BF448911-B39F-4DD9-8ABD-6317E2B969C6}" type="presParOf" srcId="{D678D605-8DE2-4C46-AC16-3E2D763F2A8B}" destId="{3B7D5347-7214-4872-A1FB-4271D398F1D5}" srcOrd="0" destOrd="0" presId="urn:microsoft.com/office/officeart/2005/8/layout/vList3"/>
    <dgm:cxn modelId="{98456B32-13AD-42B7-B186-4D042450DDDD}" type="presParOf" srcId="{D678D605-8DE2-4C46-AC16-3E2D763F2A8B}" destId="{DB09EF2F-7C34-4B05-BB2D-56104E75C5F4}" srcOrd="1" destOrd="0" presId="urn:microsoft.com/office/officeart/2005/8/layout/vList3"/>
    <dgm:cxn modelId="{F465B425-2A88-409A-90DC-CFF97FB300AC}" type="presParOf" srcId="{9F186865-1031-4638-8A05-ABC6F9BBE4A8}" destId="{F28AF999-7034-4CD5-AA71-E9E40BEA4C16}" srcOrd="3" destOrd="0" presId="urn:microsoft.com/office/officeart/2005/8/layout/vList3"/>
    <dgm:cxn modelId="{1432156D-E33E-48E9-9E7F-99EE2C074730}" type="presParOf" srcId="{9F186865-1031-4638-8A05-ABC6F9BBE4A8}" destId="{E05976B6-0E0E-4AA3-BC88-7F14C6326FA2}" srcOrd="4" destOrd="0" presId="urn:microsoft.com/office/officeart/2005/8/layout/vList3"/>
    <dgm:cxn modelId="{B384C625-7C37-43E9-812C-E985DC75A9E8}" type="presParOf" srcId="{E05976B6-0E0E-4AA3-BC88-7F14C6326FA2}" destId="{5898C580-F32D-4A67-B423-405E0C4C96F1}" srcOrd="0" destOrd="0" presId="urn:microsoft.com/office/officeart/2005/8/layout/vList3"/>
    <dgm:cxn modelId="{A7FFF1A5-68F5-4986-8C0A-8E97FDEB6301}" type="presParOf" srcId="{E05976B6-0E0E-4AA3-BC88-7F14C6326FA2}" destId="{5DBA1384-AD4F-4B02-8776-7ED48A1A4498}" srcOrd="1" destOrd="0" presId="urn:microsoft.com/office/officeart/2005/8/layout/vList3"/>
  </dgm:cxnLst>
  <dgm:bg/>
  <dgm:whole/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751BE43-F45A-4B82-817D-A71FFFBC1B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3F0A29-056C-4C68-AD3C-82355A9B10D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 ФАЗА ПРОДОЛЖАЕТСЯ ДО ТЕХ ПОР, ПОКА ВСЕ ПОКАЗАТЕЛИ НЕ ДОСТИГАЮТ ПИКА ПРЕДЫДУЩЕЙ ФАЗЫ ПОДЪЕМА, ПОСЛЕ ЧЕГО НАЧИНАЕТСЯ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НОВЫЙ ПОДЪЕМ И НОВЫЙ ЭКОНОМИЧЕСКИЙ ЦИКЛ.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C6BAF-A7EC-4C66-B336-A603DA4C84FE}" type="parTrans" cxnId="{38450109-B217-4984-A6F6-EE178917221C}">
      <dgm:prSet/>
      <dgm:spPr/>
      <dgm:t>
        <a:bodyPr/>
        <a:lstStyle/>
        <a:p>
          <a:endParaRPr lang="ru-RU"/>
        </a:p>
      </dgm:t>
    </dgm:pt>
    <dgm:pt modelId="{8A71EF7E-ACBF-4CDD-AD87-48DA06E79890}" type="sibTrans" cxnId="{38450109-B217-4984-A6F6-EE178917221C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ABD6550-171A-4B0A-9A8C-A6A109606FC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КАКОВА ЖЕ ПРОДОЛЖИТЕЛЬНОСТЬ ЭКОНОМИЧЕСКОГО ЦИКЛ</a:t>
          </a:r>
          <a:r>
            <a:rPr lang="ru-RU" sz="2400" b="0" dirty="0" smtClean="0">
              <a:solidFill>
                <a:srgbClr val="FF0000"/>
              </a:solidFill>
              <a:effectLst/>
            </a:rPr>
            <a:t>А?</a:t>
          </a:r>
        </a:p>
        <a:p>
          <a:pPr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68D14F9E-3183-4090-A6E1-08C87648DD40}" type="sibTrans" cxnId="{C2FBF3DA-E9A0-4068-8C4F-8519B9D01318}">
      <dgm:prSet/>
      <dgm:spPr/>
      <dgm:t>
        <a:bodyPr/>
        <a:lstStyle/>
        <a:p>
          <a:endParaRPr lang="ru-RU"/>
        </a:p>
      </dgm:t>
    </dgm:pt>
    <dgm:pt modelId="{8415D0FA-21F7-4083-BE77-8685ADA0ABF8}" type="parTrans" cxnId="{C2FBF3DA-E9A0-4068-8C4F-8519B9D01318}">
      <dgm:prSet/>
      <dgm:spPr/>
      <dgm:t>
        <a:bodyPr/>
        <a:lstStyle/>
        <a:p>
          <a:endParaRPr lang="ru-RU"/>
        </a:p>
      </dgm:t>
    </dgm:pt>
    <dgm:pt modelId="{DA50D625-47C1-4FDC-BF05-548B916C2392}" type="pres">
      <dgm:prSet presAssocID="{5751BE43-F45A-4B82-817D-A71FFFBC1B24}" presName="Name0" presStyleCnt="0">
        <dgm:presLayoutVars>
          <dgm:dir/>
          <dgm:resizeHandles val="exact"/>
        </dgm:presLayoutVars>
      </dgm:prSet>
      <dgm:spPr/>
    </dgm:pt>
    <dgm:pt modelId="{2218F95F-B064-47A2-AA2C-5AE784BE9B9B}" type="pres">
      <dgm:prSet presAssocID="{963F0A29-056C-4C68-AD3C-82355A9B10D9}" presName="node" presStyleLbl="node1" presStyleIdx="0" presStyleCnt="2">
        <dgm:presLayoutVars>
          <dgm:bulletEnabled val="1"/>
        </dgm:presLayoutVars>
      </dgm:prSet>
      <dgm:spPr/>
    </dgm:pt>
    <dgm:pt modelId="{91AEC80C-8707-44C4-8004-0D5DFCE10C30}" type="pres">
      <dgm:prSet presAssocID="{8A71EF7E-ACBF-4CDD-AD87-48DA06E79890}" presName="sibTrans" presStyleLbl="sibTrans2D1" presStyleIdx="0" presStyleCnt="1"/>
      <dgm:spPr/>
    </dgm:pt>
    <dgm:pt modelId="{D5C3ABA8-D8F0-4393-B812-4F4E2EF96730}" type="pres">
      <dgm:prSet presAssocID="{8A71EF7E-ACBF-4CDD-AD87-48DA06E79890}" presName="connectorText" presStyleLbl="sibTrans2D1" presStyleIdx="0" presStyleCnt="1"/>
      <dgm:spPr/>
    </dgm:pt>
    <dgm:pt modelId="{98D9C94C-2341-4604-8293-DF9FCF3AF419}" type="pres">
      <dgm:prSet presAssocID="{1ABD6550-171A-4B0A-9A8C-A6A109606FC8}" presName="node" presStyleLbl="node1" presStyleIdx="1" presStyleCnt="2" custScaleX="50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FBF3DA-E9A0-4068-8C4F-8519B9D01318}" srcId="{5751BE43-F45A-4B82-817D-A71FFFBC1B24}" destId="{1ABD6550-171A-4B0A-9A8C-A6A109606FC8}" srcOrd="1" destOrd="0" parTransId="{8415D0FA-21F7-4083-BE77-8685ADA0ABF8}" sibTransId="{68D14F9E-3183-4090-A6E1-08C87648DD40}"/>
    <dgm:cxn modelId="{A635359A-D0F3-441F-89E4-7E90C83478D2}" type="presOf" srcId="{8A71EF7E-ACBF-4CDD-AD87-48DA06E79890}" destId="{D5C3ABA8-D8F0-4393-B812-4F4E2EF96730}" srcOrd="1" destOrd="0" presId="urn:microsoft.com/office/officeart/2005/8/layout/process1"/>
    <dgm:cxn modelId="{B4315160-92AA-4F19-BDFB-48B8BDB48666}" type="presOf" srcId="{8A71EF7E-ACBF-4CDD-AD87-48DA06E79890}" destId="{91AEC80C-8707-44C4-8004-0D5DFCE10C30}" srcOrd="0" destOrd="0" presId="urn:microsoft.com/office/officeart/2005/8/layout/process1"/>
    <dgm:cxn modelId="{38450109-B217-4984-A6F6-EE178917221C}" srcId="{5751BE43-F45A-4B82-817D-A71FFFBC1B24}" destId="{963F0A29-056C-4C68-AD3C-82355A9B10D9}" srcOrd="0" destOrd="0" parTransId="{2EDC6BAF-A7EC-4C66-B336-A603DA4C84FE}" sibTransId="{8A71EF7E-ACBF-4CDD-AD87-48DA06E79890}"/>
    <dgm:cxn modelId="{15B0795D-6F53-40F6-AE9D-52D78632A735}" type="presOf" srcId="{963F0A29-056C-4C68-AD3C-82355A9B10D9}" destId="{2218F95F-B064-47A2-AA2C-5AE784BE9B9B}" srcOrd="0" destOrd="0" presId="urn:microsoft.com/office/officeart/2005/8/layout/process1"/>
    <dgm:cxn modelId="{2CFDD7CB-910B-4EB2-A8D6-797F0FEA5035}" type="presOf" srcId="{1ABD6550-171A-4B0A-9A8C-A6A109606FC8}" destId="{98D9C94C-2341-4604-8293-DF9FCF3AF419}" srcOrd="0" destOrd="0" presId="urn:microsoft.com/office/officeart/2005/8/layout/process1"/>
    <dgm:cxn modelId="{23D85DFB-162C-43CE-B7D6-7EAED19F4AEA}" type="presOf" srcId="{5751BE43-F45A-4B82-817D-A71FFFBC1B24}" destId="{DA50D625-47C1-4FDC-BF05-548B916C2392}" srcOrd="0" destOrd="0" presId="urn:microsoft.com/office/officeart/2005/8/layout/process1"/>
    <dgm:cxn modelId="{174DE24D-139E-4FC3-9D00-A131FA814B72}" type="presParOf" srcId="{DA50D625-47C1-4FDC-BF05-548B916C2392}" destId="{2218F95F-B064-47A2-AA2C-5AE784BE9B9B}" srcOrd="0" destOrd="0" presId="urn:microsoft.com/office/officeart/2005/8/layout/process1"/>
    <dgm:cxn modelId="{1A84B3B5-AAA9-48A5-969F-B2F8A2643F9F}" type="presParOf" srcId="{DA50D625-47C1-4FDC-BF05-548B916C2392}" destId="{91AEC80C-8707-44C4-8004-0D5DFCE10C30}" srcOrd="1" destOrd="0" presId="urn:microsoft.com/office/officeart/2005/8/layout/process1"/>
    <dgm:cxn modelId="{0A468B17-9AED-4D18-8CAD-30416B7613FD}" type="presParOf" srcId="{91AEC80C-8707-44C4-8004-0D5DFCE10C30}" destId="{D5C3ABA8-D8F0-4393-B812-4F4E2EF96730}" srcOrd="0" destOrd="0" presId="urn:microsoft.com/office/officeart/2005/8/layout/process1"/>
    <dgm:cxn modelId="{46AC0872-91A5-4110-BABE-C9D0DCA950A5}" type="presParOf" srcId="{DA50D625-47C1-4FDC-BF05-548B916C2392}" destId="{98D9C94C-2341-4604-8293-DF9FCF3AF419}" srcOrd="2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B9D333-88B3-469C-B35A-7598D6C1AAC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564FA7-89C9-4EDD-9B3F-D832999873B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ВО-ПЕРВЫХ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ТОЛЬКО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РЕАЛЬНЫЙ </a:t>
          </a:r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ВВП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ПОТОМУ ЧТО 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НОМИНАЛЬНЫЙ </a:t>
          </a:r>
          <a:r>
            <a:rPr lang="ru-RU" sz="24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ВВП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МОЖЕТ РАСТИ, </a:t>
          </a:r>
          <a:r>
            <a:rPr lang="ru-RU" sz="2000" b="1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 ИНФЛЯЦИЯ,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ЗНАЧИТ, И ЦЕНЫ МОГУТ РАСТИ ЕЩЕ БЫСТРЕЕ,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В РЕЗУЛЬТАТЕ, РЕАЛЬНЫЙ </a:t>
          </a:r>
          <a:r>
            <a: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ВВП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МОЖЕТ ДАЛЕЕ УМЕНЬШАТЬСЯ;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525671-3A53-4F53-8B1F-E2EBFC409BFA}" type="parTrans" cxnId="{711FAE0D-BAD2-4218-85CA-624D4D67614E}">
      <dgm:prSet/>
      <dgm:spPr/>
      <dgm:t>
        <a:bodyPr/>
        <a:lstStyle/>
        <a:p>
          <a:endParaRPr lang="ru-RU"/>
        </a:p>
      </dgm:t>
    </dgm:pt>
    <dgm:pt modelId="{6E4B564F-0BD8-4E81-A2C3-A17A619BD8B5}" type="sibTrans" cxnId="{711FAE0D-BAD2-4218-85CA-624D4D67614E}">
      <dgm:prSet/>
      <dgm:spPr/>
      <dgm:t>
        <a:bodyPr/>
        <a:lstStyle/>
        <a:p>
          <a:endParaRPr lang="ru-RU"/>
        </a:p>
      </dgm:t>
    </dgm:pt>
    <dgm:pt modelId="{D02732B0-751B-4C2F-BFEA-0F31721AA855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ВО-ВТОРЫХ,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ПОДСЧИТЫВАТЬ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ВВП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НУЖНО НЕ ТОЛЬКО В АБСОЛЮТНЫХ ЗНАЧЕНИЯХ, НО И НА ДУШУ НАСЕЛЕНИЯ, ТАК КАК НАСЕЛЕНИЕ МОЖЕТ ВЫРАСТИ И ТОГДА НА КАЖДОГО ЖИТЕЛЯ ДАЖЕ ПРИ РОСТЕ АБСОЛЮТНЫХ РАЗМЕРОВ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ВВП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БУДЕТ ПРИХОДИТЬСЯ МЕНЬШЕ;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185441-20AD-4894-90D1-37F929FCBB5F}" type="parTrans" cxnId="{574BC862-495E-427F-BA24-E194B928DDA6}">
      <dgm:prSet/>
      <dgm:spPr/>
      <dgm:t>
        <a:bodyPr/>
        <a:lstStyle/>
        <a:p>
          <a:endParaRPr lang="ru-RU"/>
        </a:p>
      </dgm:t>
    </dgm:pt>
    <dgm:pt modelId="{73DAC121-7DF3-45BE-A02C-6BE392F4E251}" type="sibTrans" cxnId="{574BC862-495E-427F-BA24-E194B928DDA6}">
      <dgm:prSet/>
      <dgm:spPr/>
      <dgm:t>
        <a:bodyPr/>
        <a:lstStyle/>
        <a:p>
          <a:endParaRPr lang="ru-RU"/>
        </a:p>
      </dgm:t>
    </dgm:pt>
    <dgm:pt modelId="{5BF364C0-5982-4A7B-82B4-92999DB0E59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В-ТРЕТЬИХ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ТОЛЬКО ДОЛГОСРОЧНОЕ УВЕЛИЧЕНИЕ </a:t>
          </a:r>
          <a:r>
            <a:rPr lang="ru-RU" sz="24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ВВП 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МОЖНО СЧИТАТЬ ЭКОНОМИЧЕСКИМ РОСТОМ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Например, в РОССИИ в 90-х гг.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XX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в. в ПРОЦЕССЕ ПЕРЕХОДА К РЫНОЧ­НЫМ ОТНОШЕНИЯМ РЕАЛЬНЫЙ ВВП УМЕНЬШАЛСЯ (около </a:t>
          </a:r>
          <a:r>
            <a: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7,5%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год), но в 1997 г. он возрос, а в 1998 г. снова уменьшился.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3448A-5109-43BA-95D7-710E9028AD43}" type="parTrans" cxnId="{B7F1EE66-6B9B-42FD-93C4-15A0269C7D04}">
      <dgm:prSet/>
      <dgm:spPr/>
      <dgm:t>
        <a:bodyPr/>
        <a:lstStyle/>
        <a:p>
          <a:endParaRPr lang="ru-RU"/>
        </a:p>
      </dgm:t>
    </dgm:pt>
    <dgm:pt modelId="{656482FC-4394-4A9D-BC1B-CA768EDC6EB6}" type="sibTrans" cxnId="{B7F1EE66-6B9B-42FD-93C4-15A0269C7D04}">
      <dgm:prSet/>
      <dgm:spPr/>
      <dgm:t>
        <a:bodyPr/>
        <a:lstStyle/>
        <a:p>
          <a:endParaRPr lang="ru-RU"/>
        </a:p>
      </dgm:t>
    </dgm:pt>
    <dgm:pt modelId="{3FD2404C-9A0D-4C63-89DF-3E333FEBA12B}" type="pres">
      <dgm:prSet presAssocID="{06B9D333-88B3-469C-B35A-7598D6C1AAC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737105-4976-459D-B14D-FF5E32DEA4CD}" type="pres">
      <dgm:prSet presAssocID="{B1564FA7-89C9-4EDD-9B3F-D832999873B6}" presName="composite" presStyleCnt="0"/>
      <dgm:spPr/>
    </dgm:pt>
    <dgm:pt modelId="{78F44918-CEB5-4231-9ABE-31F0738C92A2}" type="pres">
      <dgm:prSet presAssocID="{B1564FA7-89C9-4EDD-9B3F-D832999873B6}" presName="imgShp" presStyleLbl="fgImgPlace1" presStyleIdx="0" presStyleCnt="3" custLinFactNeighborX="-64594" custLinFactNeighborY="-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CBE086-B31F-4AF2-B579-5F502B1E328E}" type="pres">
      <dgm:prSet presAssocID="{B1564FA7-89C9-4EDD-9B3F-D832999873B6}" presName="txShp" presStyleLbl="node1" presStyleIdx="0" presStyleCnt="3" custScaleX="136823" custLinFactNeighborX="6776" custLinFactNeighborY="4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5E723-61D8-4155-A3CA-85BE7554E071}" type="pres">
      <dgm:prSet presAssocID="{6E4B564F-0BD8-4E81-A2C3-A17A619BD8B5}" presName="spacing" presStyleCnt="0"/>
      <dgm:spPr/>
    </dgm:pt>
    <dgm:pt modelId="{297317E8-D3E0-4C1C-9FDC-861A293CE783}" type="pres">
      <dgm:prSet presAssocID="{D02732B0-751B-4C2F-BFEA-0F31721AA855}" presName="composite" presStyleCnt="0"/>
      <dgm:spPr/>
    </dgm:pt>
    <dgm:pt modelId="{505ABD81-1866-41BA-B9D0-894075F02829}" type="pres">
      <dgm:prSet presAssocID="{D02732B0-751B-4C2F-BFEA-0F31721AA855}" presName="imgShp" presStyleLbl="fgImgPlace1" presStyleIdx="1" presStyleCnt="3" custLinFactNeighborX="-42922" custLinFactNeighborY="1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428B8DF-3CA0-4655-9349-828167BFD18D}" type="pres">
      <dgm:prSet presAssocID="{D02732B0-751B-4C2F-BFEA-0F31721AA855}" presName="txShp" presStyleLbl="node1" presStyleIdx="1" presStyleCnt="3" custScaleX="136823" custLinFactNeighborX="6776" custLinFactNeighborY="4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6D964-85A8-439B-A69D-DEBE9E62119F}" type="pres">
      <dgm:prSet presAssocID="{73DAC121-7DF3-45BE-A02C-6BE392F4E251}" presName="spacing" presStyleCnt="0"/>
      <dgm:spPr/>
    </dgm:pt>
    <dgm:pt modelId="{EA3376EF-4B68-442A-BC1E-572598319722}" type="pres">
      <dgm:prSet presAssocID="{5BF364C0-5982-4A7B-82B4-92999DB0E596}" presName="composite" presStyleCnt="0"/>
      <dgm:spPr/>
    </dgm:pt>
    <dgm:pt modelId="{53B4713E-72B7-409F-93A7-21823E58A3CA}" type="pres">
      <dgm:prSet presAssocID="{5BF364C0-5982-4A7B-82B4-92999DB0E596}" presName="imgShp" presStyleLbl="fgImgPlace1" presStyleIdx="2" presStyleCnt="3" custLinFactNeighborX="-42922" custLinFactNeighborY="1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FCE2B6-0711-4F13-A290-90E08736A9D7}" type="pres">
      <dgm:prSet presAssocID="{5BF364C0-5982-4A7B-82B4-92999DB0E596}" presName="txShp" presStyleLbl="node1" presStyleIdx="2" presStyleCnt="3" custScaleX="136823" custLinFactNeighborX="6776" custLinFactNeighborY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1FAE0D-BAD2-4218-85CA-624D4D67614E}" srcId="{06B9D333-88B3-469C-B35A-7598D6C1AAC4}" destId="{B1564FA7-89C9-4EDD-9B3F-D832999873B6}" srcOrd="0" destOrd="0" parTransId="{C2525671-3A53-4F53-8B1F-E2EBFC409BFA}" sibTransId="{6E4B564F-0BD8-4E81-A2C3-A17A619BD8B5}"/>
    <dgm:cxn modelId="{954976BF-2DAD-4541-B751-7BEF5321CCC9}" type="presOf" srcId="{D02732B0-751B-4C2F-BFEA-0F31721AA855}" destId="{7428B8DF-3CA0-4655-9349-828167BFD18D}" srcOrd="0" destOrd="0" presId="urn:microsoft.com/office/officeart/2005/8/layout/vList3"/>
    <dgm:cxn modelId="{F13BF0A0-1C7B-4030-B747-8064387418CE}" type="presOf" srcId="{B1564FA7-89C9-4EDD-9B3F-D832999873B6}" destId="{22CBE086-B31F-4AF2-B579-5F502B1E328E}" srcOrd="0" destOrd="0" presId="urn:microsoft.com/office/officeart/2005/8/layout/vList3"/>
    <dgm:cxn modelId="{B7F1EE66-6B9B-42FD-93C4-15A0269C7D04}" srcId="{06B9D333-88B3-469C-B35A-7598D6C1AAC4}" destId="{5BF364C0-5982-4A7B-82B4-92999DB0E596}" srcOrd="2" destOrd="0" parTransId="{8A23448A-5109-43BA-95D7-710E9028AD43}" sibTransId="{656482FC-4394-4A9D-BC1B-CA768EDC6EB6}"/>
    <dgm:cxn modelId="{1AFA1427-00EC-48F5-8CAF-41A89FB2A309}" type="presOf" srcId="{5BF364C0-5982-4A7B-82B4-92999DB0E596}" destId="{29FCE2B6-0711-4F13-A290-90E08736A9D7}" srcOrd="0" destOrd="0" presId="urn:microsoft.com/office/officeart/2005/8/layout/vList3"/>
    <dgm:cxn modelId="{574BC862-495E-427F-BA24-E194B928DDA6}" srcId="{06B9D333-88B3-469C-B35A-7598D6C1AAC4}" destId="{D02732B0-751B-4C2F-BFEA-0F31721AA855}" srcOrd="1" destOrd="0" parTransId="{FB185441-20AD-4894-90D1-37F929FCBB5F}" sibTransId="{73DAC121-7DF3-45BE-A02C-6BE392F4E251}"/>
    <dgm:cxn modelId="{7217C9CB-C0AE-41E5-8006-3F486FBC9621}" type="presOf" srcId="{06B9D333-88B3-469C-B35A-7598D6C1AAC4}" destId="{3FD2404C-9A0D-4C63-89DF-3E333FEBA12B}" srcOrd="0" destOrd="0" presId="urn:microsoft.com/office/officeart/2005/8/layout/vList3"/>
    <dgm:cxn modelId="{91A6B6E4-BA1D-4657-98DB-6DFAE5E73A11}" type="presParOf" srcId="{3FD2404C-9A0D-4C63-89DF-3E333FEBA12B}" destId="{5C737105-4976-459D-B14D-FF5E32DEA4CD}" srcOrd="0" destOrd="0" presId="urn:microsoft.com/office/officeart/2005/8/layout/vList3"/>
    <dgm:cxn modelId="{E75C7203-6264-4297-8C24-741CF4ABF010}" type="presParOf" srcId="{5C737105-4976-459D-B14D-FF5E32DEA4CD}" destId="{78F44918-CEB5-4231-9ABE-31F0738C92A2}" srcOrd="0" destOrd="0" presId="urn:microsoft.com/office/officeart/2005/8/layout/vList3"/>
    <dgm:cxn modelId="{064BE845-3996-4EBC-A525-DD176A5D95AC}" type="presParOf" srcId="{5C737105-4976-459D-B14D-FF5E32DEA4CD}" destId="{22CBE086-B31F-4AF2-B579-5F502B1E328E}" srcOrd="1" destOrd="0" presId="urn:microsoft.com/office/officeart/2005/8/layout/vList3"/>
    <dgm:cxn modelId="{A45A5F35-56D4-4246-9089-4B2271A8A8BE}" type="presParOf" srcId="{3FD2404C-9A0D-4C63-89DF-3E333FEBA12B}" destId="{A275E723-61D8-4155-A3CA-85BE7554E071}" srcOrd="1" destOrd="0" presId="urn:microsoft.com/office/officeart/2005/8/layout/vList3"/>
    <dgm:cxn modelId="{0A547143-8B12-4726-8390-B944DEE94885}" type="presParOf" srcId="{3FD2404C-9A0D-4C63-89DF-3E333FEBA12B}" destId="{297317E8-D3E0-4C1C-9FDC-861A293CE783}" srcOrd="2" destOrd="0" presId="urn:microsoft.com/office/officeart/2005/8/layout/vList3"/>
    <dgm:cxn modelId="{C84995A7-0A37-4924-9559-0EDDA1F08AC2}" type="presParOf" srcId="{297317E8-D3E0-4C1C-9FDC-861A293CE783}" destId="{505ABD81-1866-41BA-B9D0-894075F02829}" srcOrd="0" destOrd="0" presId="urn:microsoft.com/office/officeart/2005/8/layout/vList3"/>
    <dgm:cxn modelId="{7B775FD0-1F99-4607-A142-455745DF240E}" type="presParOf" srcId="{297317E8-D3E0-4C1C-9FDC-861A293CE783}" destId="{7428B8DF-3CA0-4655-9349-828167BFD18D}" srcOrd="1" destOrd="0" presId="urn:microsoft.com/office/officeart/2005/8/layout/vList3"/>
    <dgm:cxn modelId="{F8CA44E1-5ACE-41B8-ADDC-ED74F9688E50}" type="presParOf" srcId="{3FD2404C-9A0D-4C63-89DF-3E333FEBA12B}" destId="{F756D964-85A8-439B-A69D-DEBE9E62119F}" srcOrd="3" destOrd="0" presId="urn:microsoft.com/office/officeart/2005/8/layout/vList3"/>
    <dgm:cxn modelId="{CBD8BA25-CC6E-4050-9AC0-409807994B98}" type="presParOf" srcId="{3FD2404C-9A0D-4C63-89DF-3E333FEBA12B}" destId="{EA3376EF-4B68-442A-BC1E-572598319722}" srcOrd="4" destOrd="0" presId="urn:microsoft.com/office/officeart/2005/8/layout/vList3"/>
    <dgm:cxn modelId="{337C2029-4E18-48CC-AE85-48BD6C19DFD5}" type="presParOf" srcId="{EA3376EF-4B68-442A-BC1E-572598319722}" destId="{53B4713E-72B7-409F-93A7-21823E58A3CA}" srcOrd="0" destOrd="0" presId="urn:microsoft.com/office/officeart/2005/8/layout/vList3"/>
    <dgm:cxn modelId="{12E8FAA5-775E-40D6-A5E4-578752AAC32D}" type="presParOf" srcId="{EA3376EF-4B68-442A-BC1E-572598319722}" destId="{29FCE2B6-0711-4F13-A290-90E08736A9D7}" srcOrd="1" destOrd="0" presId="urn:microsoft.com/office/officeart/2005/8/layout/vList3"/>
  </dgm:cxnLst>
  <dgm:bg/>
  <dgm:whole/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AB7F3FFF-D6B9-4C30-B10A-F19C220E68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C4AE26-D124-42CD-8BBF-AD398822A93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ЭТО ОЧЕНЬ ВАЖНЫЙ ВОПРОС, КОТОРЫЙ ВОЛНУЕТ ВСЕХ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022C5B-0FA7-44C5-9312-5CCD4432A995}" type="parTrans" cxnId="{824407F7-4476-4395-A1B2-AC07166BDEC1}">
      <dgm:prSet/>
      <dgm:spPr/>
      <dgm:t>
        <a:bodyPr/>
        <a:lstStyle/>
        <a:p>
          <a:endParaRPr lang="ru-RU"/>
        </a:p>
      </dgm:t>
    </dgm:pt>
    <dgm:pt modelId="{F87EB108-DA71-420C-A54C-8A079A1D234D}" type="sibTrans" cxnId="{824407F7-4476-4395-A1B2-AC07166BDEC1}">
      <dgm:prSet/>
      <dgm:spPr/>
      <dgm:t>
        <a:bodyPr/>
        <a:lstStyle/>
        <a:p>
          <a:endParaRPr lang="ru-RU"/>
        </a:p>
      </dgm:t>
    </dgm:pt>
    <dgm:pt modelId="{4C4FC36E-0BD2-465E-BD16-B1B64386D8E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ЕСЛИ БЫ ЗНАТЬ О НАСТУПЛЕНИИ КРИЗИСА, МОЖНО БЫЛО БЫ ПОДГОТОВИТЬСЯ К НЕМУ.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51B5C4-F033-4F57-BE84-D78B4F8BE286}" type="parTrans" cxnId="{5CF89485-1474-4685-9D6C-885BC63C5219}">
      <dgm:prSet/>
      <dgm:spPr/>
      <dgm:t>
        <a:bodyPr/>
        <a:lstStyle/>
        <a:p>
          <a:endParaRPr lang="ru-RU"/>
        </a:p>
      </dgm:t>
    </dgm:pt>
    <dgm:pt modelId="{24E9E673-8095-4495-8362-DD77FD1B38FE}" type="sibTrans" cxnId="{5CF89485-1474-4685-9D6C-885BC63C5219}">
      <dgm:prSet/>
      <dgm:spPr/>
      <dgm:t>
        <a:bodyPr/>
        <a:lstStyle/>
        <a:p>
          <a:endParaRPr lang="ru-RU"/>
        </a:p>
      </dgm:t>
    </dgm:pt>
    <dgm:pt modelId="{545C3080-CAF1-4B86-B8AD-C984495D183D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НО, КАК ПРАВИЛО, КРИЗИСЫ НАСТУПАЮТ ВНЕЗАПНО.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4E60C-3893-42BD-B718-D5DC1EF74A37}" type="parTrans" cxnId="{55B87A18-D9AA-4032-B5AC-993B8AAA7AC7}">
      <dgm:prSet/>
      <dgm:spPr/>
      <dgm:t>
        <a:bodyPr/>
        <a:lstStyle/>
        <a:p>
          <a:endParaRPr lang="ru-RU"/>
        </a:p>
      </dgm:t>
    </dgm:pt>
    <dgm:pt modelId="{0F6A6A21-998C-46E6-9D85-187570C33A34}" type="sibTrans" cxnId="{55B87A18-D9AA-4032-B5AC-993B8AAA7AC7}">
      <dgm:prSet/>
      <dgm:spPr/>
      <dgm:t>
        <a:bodyPr/>
        <a:lstStyle/>
        <a:p>
          <a:endParaRPr lang="ru-RU"/>
        </a:p>
      </dgm:t>
    </dgm:pt>
    <dgm:pt modelId="{0CE45A01-9903-4195-A7AE-C0E884B117C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/>
            </a:rPr>
            <a:t>В </a:t>
          </a:r>
          <a:r>
            <a:rPr lang="en-US" b="1" dirty="0" smtClean="0">
              <a:effectLst/>
            </a:rPr>
            <a:t>XIX</a:t>
          </a:r>
          <a:r>
            <a:rPr lang="ru-RU" b="1" dirty="0" smtClean="0">
              <a:effectLst/>
            </a:rPr>
            <a:t> в. ЦИКЛ СОСТАВЛЯЛ ПРИМЕРНО 8—10 ЛЕТ</a:t>
          </a:r>
          <a:endParaRPr lang="ru-RU" b="1" dirty="0">
            <a:effectLst/>
          </a:endParaRPr>
        </a:p>
      </dgm:t>
    </dgm:pt>
    <dgm:pt modelId="{908E1C77-2C25-48ED-AE32-D15321390D3A}" type="parTrans" cxnId="{864A5264-BFF9-4701-B0D3-3E96D1D6BD8F}">
      <dgm:prSet/>
      <dgm:spPr/>
      <dgm:t>
        <a:bodyPr/>
        <a:lstStyle/>
        <a:p>
          <a:endParaRPr lang="ru-RU"/>
        </a:p>
      </dgm:t>
    </dgm:pt>
    <dgm:pt modelId="{3DEFD7E0-13BA-4671-8981-C1505F89B503}" type="sibTrans" cxnId="{864A5264-BFF9-4701-B0D3-3E96D1D6BD8F}">
      <dgm:prSet/>
      <dgm:spPr/>
      <dgm:t>
        <a:bodyPr/>
        <a:lstStyle/>
        <a:p>
          <a:endParaRPr lang="ru-RU"/>
        </a:p>
      </dgm:t>
    </dgm:pt>
    <dgm:pt modelId="{760563CF-FE64-4EE9-8E28-4E2ABDCD4034}" type="pres">
      <dgm:prSet presAssocID="{AB7F3FFF-D6B9-4C30-B10A-F19C220E68D0}" presName="linearFlow" presStyleCnt="0">
        <dgm:presLayoutVars>
          <dgm:dir/>
          <dgm:resizeHandles val="exact"/>
        </dgm:presLayoutVars>
      </dgm:prSet>
      <dgm:spPr/>
    </dgm:pt>
    <dgm:pt modelId="{090D41F6-7FBB-406A-85A4-C7815CCD314A}" type="pres">
      <dgm:prSet presAssocID="{B9C4AE26-D124-42CD-8BBF-AD398822A93B}" presName="composite" presStyleCnt="0"/>
      <dgm:spPr/>
    </dgm:pt>
    <dgm:pt modelId="{F651588B-0F46-4B80-97F3-8639A85BC865}" type="pres">
      <dgm:prSet presAssocID="{B9C4AE26-D124-42CD-8BBF-AD398822A93B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EE7B45-9C49-42A8-81DF-3945567AE37E}" type="pres">
      <dgm:prSet presAssocID="{B9C4AE26-D124-42CD-8BBF-AD398822A93B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E6477-A09B-45C8-B430-6CB548D3159C}" type="pres">
      <dgm:prSet presAssocID="{F87EB108-DA71-420C-A54C-8A079A1D234D}" presName="spacing" presStyleCnt="0"/>
      <dgm:spPr/>
    </dgm:pt>
    <dgm:pt modelId="{A21B7175-4258-4BC9-980F-C642606442E8}" type="pres">
      <dgm:prSet presAssocID="{4C4FC36E-0BD2-465E-BD16-B1B64386D8E7}" presName="composite" presStyleCnt="0"/>
      <dgm:spPr/>
    </dgm:pt>
    <dgm:pt modelId="{B21551A1-FBE7-4893-863D-3A1778E1BF0D}" type="pres">
      <dgm:prSet presAssocID="{4C4FC36E-0BD2-465E-BD16-B1B64386D8E7}" presName="imgShp" presStyleLbl="fgImgPlac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55AB4D-BF7E-4AF1-AF2A-CC16BEE6ED9A}" type="pres">
      <dgm:prSet presAssocID="{4C4FC36E-0BD2-465E-BD16-B1B64386D8E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790E3-E73E-4406-8AC9-49FFC945B9CD}" type="pres">
      <dgm:prSet presAssocID="{24E9E673-8095-4495-8362-DD77FD1B38FE}" presName="spacing" presStyleCnt="0"/>
      <dgm:spPr/>
    </dgm:pt>
    <dgm:pt modelId="{EE113A25-A9C1-4902-8B92-48F26A376DE0}" type="pres">
      <dgm:prSet presAssocID="{545C3080-CAF1-4B86-B8AD-C984495D183D}" presName="composite" presStyleCnt="0"/>
      <dgm:spPr/>
    </dgm:pt>
    <dgm:pt modelId="{2171F4F4-3B7F-4A31-8AD8-68DAB4EAE482}" type="pres">
      <dgm:prSet presAssocID="{545C3080-CAF1-4B86-B8AD-C984495D183D}" presName="imgShp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07EF18-2B42-4391-9A7B-686707D33165}" type="pres">
      <dgm:prSet presAssocID="{545C3080-CAF1-4B86-B8AD-C984495D183D}" presName="txShp" presStyleLbl="node1" presStyleIdx="2" presStyleCnt="4">
        <dgm:presLayoutVars>
          <dgm:bulletEnabled val="1"/>
        </dgm:presLayoutVars>
      </dgm:prSet>
      <dgm:spPr/>
    </dgm:pt>
    <dgm:pt modelId="{00D59072-DF13-46B9-8049-6DEB22ED1BA4}" type="pres">
      <dgm:prSet presAssocID="{0F6A6A21-998C-46E6-9D85-187570C33A34}" presName="spacing" presStyleCnt="0"/>
      <dgm:spPr/>
    </dgm:pt>
    <dgm:pt modelId="{A622722E-C627-41E4-940E-1B04B3D26A22}" type="pres">
      <dgm:prSet presAssocID="{0CE45A01-9903-4195-A7AE-C0E884B117C6}" presName="composite" presStyleCnt="0"/>
      <dgm:spPr/>
    </dgm:pt>
    <dgm:pt modelId="{CB4D78CB-87B2-4F94-953A-3C45063DA56C}" type="pres">
      <dgm:prSet presAssocID="{0CE45A01-9903-4195-A7AE-C0E884B117C6}" presName="imgShp" presStyleLbl="fgImgPlac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A3F190-B119-487D-A8D3-0F49DC27B0DC}" type="pres">
      <dgm:prSet presAssocID="{0CE45A01-9903-4195-A7AE-C0E884B117C6}" presName="txShp" presStyleLbl="node1" presStyleIdx="3" presStyleCnt="4">
        <dgm:presLayoutVars>
          <dgm:bulletEnabled val="1"/>
        </dgm:presLayoutVars>
      </dgm:prSet>
      <dgm:spPr/>
    </dgm:pt>
  </dgm:ptLst>
  <dgm:cxnLst>
    <dgm:cxn modelId="{AAF89EEE-864F-4950-A586-6D04987228DB}" type="presOf" srcId="{0CE45A01-9903-4195-A7AE-C0E884B117C6}" destId="{1EA3F190-B119-487D-A8D3-0F49DC27B0DC}" srcOrd="0" destOrd="0" presId="urn:microsoft.com/office/officeart/2005/8/layout/vList3"/>
    <dgm:cxn modelId="{55B87A18-D9AA-4032-B5AC-993B8AAA7AC7}" srcId="{AB7F3FFF-D6B9-4C30-B10A-F19C220E68D0}" destId="{545C3080-CAF1-4B86-B8AD-C984495D183D}" srcOrd="2" destOrd="0" parTransId="{8014E60C-3893-42BD-B718-D5DC1EF74A37}" sibTransId="{0F6A6A21-998C-46E6-9D85-187570C33A34}"/>
    <dgm:cxn modelId="{8AE08ADD-65B7-432A-9817-26D2ADF6F0F1}" type="presOf" srcId="{4C4FC36E-0BD2-465E-BD16-B1B64386D8E7}" destId="{A855AB4D-BF7E-4AF1-AF2A-CC16BEE6ED9A}" srcOrd="0" destOrd="0" presId="urn:microsoft.com/office/officeart/2005/8/layout/vList3"/>
    <dgm:cxn modelId="{5CF89485-1474-4685-9D6C-885BC63C5219}" srcId="{AB7F3FFF-D6B9-4C30-B10A-F19C220E68D0}" destId="{4C4FC36E-0BD2-465E-BD16-B1B64386D8E7}" srcOrd="1" destOrd="0" parTransId="{A451B5C4-F033-4F57-BE84-D78B4F8BE286}" sibTransId="{24E9E673-8095-4495-8362-DD77FD1B38FE}"/>
    <dgm:cxn modelId="{864A5264-BFF9-4701-B0D3-3E96D1D6BD8F}" srcId="{AB7F3FFF-D6B9-4C30-B10A-F19C220E68D0}" destId="{0CE45A01-9903-4195-A7AE-C0E884B117C6}" srcOrd="3" destOrd="0" parTransId="{908E1C77-2C25-48ED-AE32-D15321390D3A}" sibTransId="{3DEFD7E0-13BA-4671-8981-C1505F89B503}"/>
    <dgm:cxn modelId="{8B1E2A01-4362-41C2-A966-760C7AAE9535}" type="presOf" srcId="{B9C4AE26-D124-42CD-8BBF-AD398822A93B}" destId="{8DEE7B45-9C49-42A8-81DF-3945567AE37E}" srcOrd="0" destOrd="0" presId="urn:microsoft.com/office/officeart/2005/8/layout/vList3"/>
    <dgm:cxn modelId="{824407F7-4476-4395-A1B2-AC07166BDEC1}" srcId="{AB7F3FFF-D6B9-4C30-B10A-F19C220E68D0}" destId="{B9C4AE26-D124-42CD-8BBF-AD398822A93B}" srcOrd="0" destOrd="0" parTransId="{AF022C5B-0FA7-44C5-9312-5CCD4432A995}" sibTransId="{F87EB108-DA71-420C-A54C-8A079A1D234D}"/>
    <dgm:cxn modelId="{4C5ACCE4-68B8-4A42-857D-43DCA0BF8C33}" type="presOf" srcId="{AB7F3FFF-D6B9-4C30-B10A-F19C220E68D0}" destId="{760563CF-FE64-4EE9-8E28-4E2ABDCD4034}" srcOrd="0" destOrd="0" presId="urn:microsoft.com/office/officeart/2005/8/layout/vList3"/>
    <dgm:cxn modelId="{5AC82224-3E0D-4F56-914A-5C7A28777F26}" type="presOf" srcId="{545C3080-CAF1-4B86-B8AD-C984495D183D}" destId="{A007EF18-2B42-4391-9A7B-686707D33165}" srcOrd="0" destOrd="0" presId="urn:microsoft.com/office/officeart/2005/8/layout/vList3"/>
    <dgm:cxn modelId="{30B81632-38EB-4B45-B4CC-3E690150183F}" type="presParOf" srcId="{760563CF-FE64-4EE9-8E28-4E2ABDCD4034}" destId="{090D41F6-7FBB-406A-85A4-C7815CCD314A}" srcOrd="0" destOrd="0" presId="urn:microsoft.com/office/officeart/2005/8/layout/vList3"/>
    <dgm:cxn modelId="{694CEF9B-5CC1-419A-BC9E-D65DBAAD6818}" type="presParOf" srcId="{090D41F6-7FBB-406A-85A4-C7815CCD314A}" destId="{F651588B-0F46-4B80-97F3-8639A85BC865}" srcOrd="0" destOrd="0" presId="urn:microsoft.com/office/officeart/2005/8/layout/vList3"/>
    <dgm:cxn modelId="{BDB6BD32-1BD3-4691-A76E-8CAD20BDE564}" type="presParOf" srcId="{090D41F6-7FBB-406A-85A4-C7815CCD314A}" destId="{8DEE7B45-9C49-42A8-81DF-3945567AE37E}" srcOrd="1" destOrd="0" presId="urn:microsoft.com/office/officeart/2005/8/layout/vList3"/>
    <dgm:cxn modelId="{5C2C6663-48E3-4395-AC7F-5C20CED97158}" type="presParOf" srcId="{760563CF-FE64-4EE9-8E28-4E2ABDCD4034}" destId="{B92E6477-A09B-45C8-B430-6CB548D3159C}" srcOrd="1" destOrd="0" presId="urn:microsoft.com/office/officeart/2005/8/layout/vList3"/>
    <dgm:cxn modelId="{4DBB38EE-30F2-4BA4-951F-01EB65905059}" type="presParOf" srcId="{760563CF-FE64-4EE9-8E28-4E2ABDCD4034}" destId="{A21B7175-4258-4BC9-980F-C642606442E8}" srcOrd="2" destOrd="0" presId="urn:microsoft.com/office/officeart/2005/8/layout/vList3"/>
    <dgm:cxn modelId="{6009E3CB-88F5-467D-BFA5-5045424B4F46}" type="presParOf" srcId="{A21B7175-4258-4BC9-980F-C642606442E8}" destId="{B21551A1-FBE7-4893-863D-3A1778E1BF0D}" srcOrd="0" destOrd="0" presId="urn:microsoft.com/office/officeart/2005/8/layout/vList3"/>
    <dgm:cxn modelId="{2B290758-1F95-4042-978D-661A93CF525B}" type="presParOf" srcId="{A21B7175-4258-4BC9-980F-C642606442E8}" destId="{A855AB4D-BF7E-4AF1-AF2A-CC16BEE6ED9A}" srcOrd="1" destOrd="0" presId="urn:microsoft.com/office/officeart/2005/8/layout/vList3"/>
    <dgm:cxn modelId="{B2E9527A-88AB-423E-B323-8948779D78A4}" type="presParOf" srcId="{760563CF-FE64-4EE9-8E28-4E2ABDCD4034}" destId="{9C6790E3-E73E-4406-8AC9-49FFC945B9CD}" srcOrd="3" destOrd="0" presId="urn:microsoft.com/office/officeart/2005/8/layout/vList3"/>
    <dgm:cxn modelId="{1366E896-F172-4A49-A57B-52A45CA0F836}" type="presParOf" srcId="{760563CF-FE64-4EE9-8E28-4E2ABDCD4034}" destId="{EE113A25-A9C1-4902-8B92-48F26A376DE0}" srcOrd="4" destOrd="0" presId="urn:microsoft.com/office/officeart/2005/8/layout/vList3"/>
    <dgm:cxn modelId="{1472709C-82FD-4684-8136-7DF77124579F}" type="presParOf" srcId="{EE113A25-A9C1-4902-8B92-48F26A376DE0}" destId="{2171F4F4-3B7F-4A31-8AD8-68DAB4EAE482}" srcOrd="0" destOrd="0" presId="urn:microsoft.com/office/officeart/2005/8/layout/vList3"/>
    <dgm:cxn modelId="{89F20DB9-6318-4CE6-AE03-2E1B5FC57566}" type="presParOf" srcId="{EE113A25-A9C1-4902-8B92-48F26A376DE0}" destId="{A007EF18-2B42-4391-9A7B-686707D33165}" srcOrd="1" destOrd="0" presId="urn:microsoft.com/office/officeart/2005/8/layout/vList3"/>
    <dgm:cxn modelId="{F148AB34-7BC6-45E2-8EA9-2E0D8EDCF7A9}" type="presParOf" srcId="{760563CF-FE64-4EE9-8E28-4E2ABDCD4034}" destId="{00D59072-DF13-46B9-8049-6DEB22ED1BA4}" srcOrd="5" destOrd="0" presId="urn:microsoft.com/office/officeart/2005/8/layout/vList3"/>
    <dgm:cxn modelId="{C606208A-DDD3-4AB4-B6A7-5D7B91E6EA64}" type="presParOf" srcId="{760563CF-FE64-4EE9-8E28-4E2ABDCD4034}" destId="{A622722E-C627-41E4-940E-1B04B3D26A22}" srcOrd="6" destOrd="0" presId="urn:microsoft.com/office/officeart/2005/8/layout/vList3"/>
    <dgm:cxn modelId="{1131245F-2E2F-4814-B9FF-3F6BB22208DE}" type="presParOf" srcId="{A622722E-C627-41E4-940E-1B04B3D26A22}" destId="{CB4D78CB-87B2-4F94-953A-3C45063DA56C}" srcOrd="0" destOrd="0" presId="urn:microsoft.com/office/officeart/2005/8/layout/vList3"/>
    <dgm:cxn modelId="{68CD5E18-B1F2-4BD5-BA63-2097DAFD0952}" type="presParOf" srcId="{A622722E-C627-41E4-940E-1B04B3D26A22}" destId="{1EA3F190-B119-487D-A8D3-0F49DC27B0DC}" srcOrd="1" destOrd="0" presId="urn:microsoft.com/office/officeart/2005/8/layout/vList3"/>
  </dgm:cxnLst>
  <dgm:bg/>
  <dgm:whole/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AC3DE311-D5B9-4A77-9318-3267F7B4DB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50D0C6-4E2A-4191-980D-A89F8C19B9D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/>
            <a:t>НЕКОТОРЫЕ УЧЕНЫЕ ОБЪЯСНЯЮТ ЭКОНОМИЧЕСКИЕ ЦИКЛЫ </a:t>
          </a:r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ВНЕШНИМИ (</a:t>
          </a:r>
          <a:r>
            <a:rPr lang="ru-RU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ЭКЗОГЕННЫМИ</a:t>
          </a:r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ПРИЧИНАМИ: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C098AD-3F40-449E-B561-112B7A0F9099}" type="parTrans" cxnId="{F76624AC-6CE2-42C7-AA7C-4E2B9EBD5C6D}">
      <dgm:prSet/>
      <dgm:spPr/>
      <dgm:t>
        <a:bodyPr/>
        <a:lstStyle/>
        <a:p>
          <a:endParaRPr lang="ru-RU"/>
        </a:p>
      </dgm:t>
    </dgm:pt>
    <dgm:pt modelId="{F606AAC9-4974-47E9-AFD3-7017AA5FF720}" type="sibTrans" cxnId="{F76624AC-6CE2-42C7-AA7C-4E2B9EBD5C6D}">
      <dgm:prSet/>
      <dgm:spPr/>
      <dgm:t>
        <a:bodyPr/>
        <a:lstStyle/>
        <a:p>
          <a:endParaRPr lang="ru-RU"/>
        </a:p>
      </dgm:t>
    </dgm:pt>
    <dgm:pt modelId="{FC828AFD-C522-4423-A1F8-4FC3691B51E1}" type="pres">
      <dgm:prSet presAssocID="{AC3DE311-D5B9-4A77-9318-3267F7B4DB72}" presName="Name0" presStyleCnt="0">
        <dgm:presLayoutVars>
          <dgm:dir/>
          <dgm:resizeHandles val="exact"/>
        </dgm:presLayoutVars>
      </dgm:prSet>
      <dgm:spPr/>
    </dgm:pt>
    <dgm:pt modelId="{CE7A4992-50C2-49E0-A782-D9908615D537}" type="pres">
      <dgm:prSet presAssocID="{A150D0C6-4E2A-4191-980D-A89F8C19B9DF}" presName="node" presStyleLbl="node1" presStyleIdx="0" presStyleCnt="1" custLinFactNeighborX="-49" custLinFactNeighborY="-6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6D3C3-8CCF-4168-B858-E330F63062E8}" type="presOf" srcId="{A150D0C6-4E2A-4191-980D-A89F8C19B9DF}" destId="{CE7A4992-50C2-49E0-A782-D9908615D537}" srcOrd="0" destOrd="0" presId="urn:microsoft.com/office/officeart/2005/8/layout/process1"/>
    <dgm:cxn modelId="{F76624AC-6CE2-42C7-AA7C-4E2B9EBD5C6D}" srcId="{AC3DE311-D5B9-4A77-9318-3267F7B4DB72}" destId="{A150D0C6-4E2A-4191-980D-A89F8C19B9DF}" srcOrd="0" destOrd="0" parTransId="{12C098AD-3F40-449E-B561-112B7A0F9099}" sibTransId="{F606AAC9-4974-47E9-AFD3-7017AA5FF720}"/>
    <dgm:cxn modelId="{032EA51A-CD53-4CE5-A017-DE8E32947DAA}" type="presOf" srcId="{AC3DE311-D5B9-4A77-9318-3267F7B4DB72}" destId="{FC828AFD-C522-4423-A1F8-4FC3691B51E1}" srcOrd="0" destOrd="0" presId="urn:microsoft.com/office/officeart/2005/8/layout/process1"/>
    <dgm:cxn modelId="{3EBF7E72-112B-41BC-A790-AC4AF416C5DF}" type="presParOf" srcId="{FC828AFD-C522-4423-A1F8-4FC3691B51E1}" destId="{CE7A4992-50C2-49E0-A782-D9908615D537}" srcOrd="0" destOrd="0" presId="urn:microsoft.com/office/officeart/2005/8/layout/process1"/>
  </dgm:cxnLst>
  <dgm:bg/>
  <dgm:whole/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E8FE552A-EB0E-4D9F-9041-EF38F0EF9FB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4E4AAC-8F84-4A86-9FDE-5F5C6F8C331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ГОСУДАРСТВО И КРУПНЫЙ БИЗНЕС НАУЧИЛИСЬ ВЛИЯТЬ НА ЭКОНОМИЧЕСКИЙ ЦИКЛ.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E8422F-FA7D-4D0D-A9C3-573CD2E86ED1}" type="parTrans" cxnId="{C97AFA51-63E7-447E-B696-B7D72354E924}">
      <dgm:prSet/>
      <dgm:spPr/>
      <dgm:t>
        <a:bodyPr/>
        <a:lstStyle/>
        <a:p>
          <a:endParaRPr lang="ru-RU"/>
        </a:p>
      </dgm:t>
    </dgm:pt>
    <dgm:pt modelId="{9690BEA7-D46C-4ED2-A3A7-5622BF20A7A3}" type="sibTrans" cxnId="{C97AFA51-63E7-447E-B696-B7D72354E924}">
      <dgm:prSet/>
      <dgm:spPr/>
      <dgm:t>
        <a:bodyPr/>
        <a:lstStyle/>
        <a:p>
          <a:endParaRPr lang="ru-RU"/>
        </a:p>
      </dgm:t>
    </dgm:pt>
    <dgm:pt modelId="{608A2C3D-68BD-4300-BCE0-CAC79532EC3E}" type="pres">
      <dgm:prSet presAssocID="{E8FE552A-EB0E-4D9F-9041-EF38F0EF9FBA}" presName="Name0" presStyleCnt="0">
        <dgm:presLayoutVars>
          <dgm:dir/>
          <dgm:resizeHandles val="exact"/>
        </dgm:presLayoutVars>
      </dgm:prSet>
      <dgm:spPr/>
    </dgm:pt>
    <dgm:pt modelId="{C973CFAF-E2A4-4F90-B0A4-41349CE9479C}" type="pres">
      <dgm:prSet presAssocID="{9D4E4AAC-8F84-4A86-9FDE-5F5C6F8C331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7AFA51-63E7-447E-B696-B7D72354E924}" srcId="{E8FE552A-EB0E-4D9F-9041-EF38F0EF9FBA}" destId="{9D4E4AAC-8F84-4A86-9FDE-5F5C6F8C3310}" srcOrd="0" destOrd="0" parTransId="{D0E8422F-FA7D-4D0D-A9C3-573CD2E86ED1}" sibTransId="{9690BEA7-D46C-4ED2-A3A7-5622BF20A7A3}"/>
    <dgm:cxn modelId="{C2D23072-4DA2-463E-BAE5-8D2F6F3E1547}" type="presOf" srcId="{9D4E4AAC-8F84-4A86-9FDE-5F5C6F8C3310}" destId="{C973CFAF-E2A4-4F90-B0A4-41349CE9479C}" srcOrd="0" destOrd="0" presId="urn:microsoft.com/office/officeart/2005/8/layout/process1"/>
    <dgm:cxn modelId="{AFD92F04-878B-4B3E-98C1-BB357D798C57}" type="presOf" srcId="{E8FE552A-EB0E-4D9F-9041-EF38F0EF9FBA}" destId="{608A2C3D-68BD-4300-BCE0-CAC79532EC3E}" srcOrd="0" destOrd="0" presId="urn:microsoft.com/office/officeart/2005/8/layout/process1"/>
    <dgm:cxn modelId="{9C41D497-F22A-40FA-AAA9-6A1B377CE697}" type="presParOf" srcId="{608A2C3D-68BD-4300-BCE0-CAC79532EC3E}" destId="{C973CFAF-E2A4-4F90-B0A4-41349CE9479C}" srcOrd="0" destOrd="0" presId="urn:microsoft.com/office/officeart/2005/8/layout/process1"/>
  </dgm:cxnLst>
  <dgm:bg/>
  <dgm:whole/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AB905E58-4201-4064-A592-769D5A54369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D44154-3EE2-4E5A-B323-D0185E5237A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0D3F0D38-5950-42D6-80CC-7C3FC4F178F0}" type="parTrans" cxnId="{D8C576A9-AD57-48E2-9C7C-2737B8E6CA7F}">
      <dgm:prSet/>
      <dgm:spPr/>
      <dgm:t>
        <a:bodyPr/>
        <a:lstStyle/>
        <a:p>
          <a:endParaRPr lang="ru-RU"/>
        </a:p>
      </dgm:t>
    </dgm:pt>
    <dgm:pt modelId="{78436B49-8BA4-4C09-A10B-12253D61D0CD}" type="sibTrans" cxnId="{D8C576A9-AD57-48E2-9C7C-2737B8E6CA7F}">
      <dgm:prSet/>
      <dgm:spPr/>
      <dgm:t>
        <a:bodyPr/>
        <a:lstStyle/>
        <a:p>
          <a:endParaRPr lang="ru-RU"/>
        </a:p>
      </dgm:t>
    </dgm:pt>
    <dgm:pt modelId="{EE9D9C93-E2F0-4B1D-A4CD-9B4FFEC087B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МНОГИЕ ПРАВИТЕЛЬСТВА РАЗВИТЫХ СТРАН ПРИБЕГАЮТ К МЕТОДАМ АНТИЦИКЛИЧЕСКОГО РЕГУЛИРОВАНИЯ, КОТОРЫЕ СГЛАЖИВАЮТ ПИКИ РАЗВИТИЯ И НЕ ДАЮТ ЭКОНОМИКЕ ОПУСТИТЬСЯ ДО САМОГО ДНА.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0B193E-F6C7-4144-80C0-D1E1B576E9FE}" type="parTrans" cxnId="{DD651614-6020-48B5-9FC4-E27FD49230E1}">
      <dgm:prSet/>
      <dgm:spPr/>
      <dgm:t>
        <a:bodyPr/>
        <a:lstStyle/>
        <a:p>
          <a:endParaRPr lang="ru-RU"/>
        </a:p>
      </dgm:t>
    </dgm:pt>
    <dgm:pt modelId="{C319BC61-FBD2-4FBA-A061-7672E9401D77}" type="sibTrans" cxnId="{DD651614-6020-48B5-9FC4-E27FD49230E1}">
      <dgm:prSet/>
      <dgm:spPr/>
      <dgm:t>
        <a:bodyPr/>
        <a:lstStyle/>
        <a:p>
          <a:endParaRPr lang="ru-RU"/>
        </a:p>
      </dgm:t>
    </dgm:pt>
    <dgm:pt modelId="{32125C4C-04CD-44E0-B7E8-4FEB5A21D79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КРУПНЫЙ БИЗНЕС С ПОМОЩЬЮ МАРКЕТИНГА РАСПОЗНАЕТ ДОЛГОСРОЧНЫЕ ТЕНДЕНЦИИ СПРОСА НА ТЕ ИЛИ ИНЫЕ ТОВАРЫ И НЕ ДОПУСКАЕТ ИХ ПЕРЕПРОИЗВОДСТВА.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0469E0-0C1B-470B-8D68-2B03EE5A21E8}" type="parTrans" cxnId="{4DF13312-0B04-4F5D-894F-8E5E002A5CB0}">
      <dgm:prSet/>
      <dgm:spPr/>
      <dgm:t>
        <a:bodyPr/>
        <a:lstStyle/>
        <a:p>
          <a:endParaRPr lang="ru-RU"/>
        </a:p>
      </dgm:t>
    </dgm:pt>
    <dgm:pt modelId="{7170BE89-A229-4EF1-ACE4-8722B02A0678}" type="sibTrans" cxnId="{4DF13312-0B04-4F5D-894F-8E5E002A5CB0}">
      <dgm:prSet/>
      <dgm:spPr/>
      <dgm:t>
        <a:bodyPr/>
        <a:lstStyle/>
        <a:p>
          <a:endParaRPr lang="ru-RU"/>
        </a:p>
      </dgm:t>
    </dgm:pt>
    <dgm:pt modelId="{C3A22E64-215A-48DA-BAEA-8F4553EFD26E}" type="pres">
      <dgm:prSet presAssocID="{AB905E58-4201-4064-A592-769D5A543692}" presName="compositeShape" presStyleCnt="0">
        <dgm:presLayoutVars>
          <dgm:dir/>
          <dgm:resizeHandles/>
        </dgm:presLayoutVars>
      </dgm:prSet>
      <dgm:spPr/>
    </dgm:pt>
    <dgm:pt modelId="{61F9D7AE-880B-456E-87D3-DFF9EE4C00F9}" type="pres">
      <dgm:prSet presAssocID="{AB905E58-4201-4064-A592-769D5A543692}" presName="pyramid" presStyleLbl="node1" presStyleIdx="0" presStyleCnt="1" custScaleX="87657" custLinFactNeighborX="586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E2B6011-A032-4972-B4A6-36D2502A4772}" type="pres">
      <dgm:prSet presAssocID="{AB905E58-4201-4064-A592-769D5A543692}" presName="theList" presStyleCnt="0"/>
      <dgm:spPr/>
    </dgm:pt>
    <dgm:pt modelId="{9F6C8E5C-47D1-41EA-AE4A-5558BE4D6B67}" type="pres">
      <dgm:prSet presAssocID="{B2D44154-3EE2-4E5A-B323-D0185E5237AD}" presName="aNode" presStyleLbl="fgAcc1" presStyleIdx="0" presStyleCnt="3" custScaleX="86954" custScaleY="205826" custLinFactY="-42780" custLinFactNeighborX="1874" custLinFactNeighborY="-100000">
        <dgm:presLayoutVars>
          <dgm:bulletEnabled val="1"/>
        </dgm:presLayoutVars>
      </dgm:prSet>
      <dgm:spPr/>
    </dgm:pt>
    <dgm:pt modelId="{D66D2402-D17C-4DF0-8FED-501E58BD069B}" type="pres">
      <dgm:prSet presAssocID="{B2D44154-3EE2-4E5A-B323-D0185E5237AD}" presName="aSpace" presStyleCnt="0"/>
      <dgm:spPr/>
    </dgm:pt>
    <dgm:pt modelId="{7483D43D-4B92-4A84-B6F7-EC3A621E6D9B}" type="pres">
      <dgm:prSet presAssocID="{EE9D9C93-E2F0-4B1D-A4CD-9B4FFEC087BB}" presName="aNode" presStyleLbl="fgAcc1" presStyleIdx="1" presStyleCnt="3" custScaleX="224928" custLinFactY="-36825" custLinFactNeighborX="49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EE68D-8F7C-40F0-B549-30101A8B2182}" type="pres">
      <dgm:prSet presAssocID="{EE9D9C93-E2F0-4B1D-A4CD-9B4FFEC087BB}" presName="aSpace" presStyleCnt="0"/>
      <dgm:spPr/>
    </dgm:pt>
    <dgm:pt modelId="{B47C1FE1-0967-4E8D-B549-CBA4D2E30924}" type="pres">
      <dgm:prSet presAssocID="{32125C4C-04CD-44E0-B7E8-4FEB5A21D79B}" presName="aNode" presStyleLbl="fgAcc1" presStyleIdx="2" presStyleCnt="3" custScaleX="249269" custLinFactY="-29955" custLinFactNeighborX="-1251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EE926-8CB5-4970-955C-3271D44F3503}" type="pres">
      <dgm:prSet presAssocID="{32125C4C-04CD-44E0-B7E8-4FEB5A21D79B}" presName="aSpace" presStyleCnt="0"/>
      <dgm:spPr/>
    </dgm:pt>
  </dgm:ptLst>
  <dgm:cxnLst>
    <dgm:cxn modelId="{43652E2B-ABC7-4DF7-A995-974E73200321}" type="presOf" srcId="{B2D44154-3EE2-4E5A-B323-D0185E5237AD}" destId="{9F6C8E5C-47D1-41EA-AE4A-5558BE4D6B67}" srcOrd="0" destOrd="0" presId="urn:microsoft.com/office/officeart/2005/8/layout/pyramid2"/>
    <dgm:cxn modelId="{4DF13312-0B04-4F5D-894F-8E5E002A5CB0}" srcId="{AB905E58-4201-4064-A592-769D5A543692}" destId="{32125C4C-04CD-44E0-B7E8-4FEB5A21D79B}" srcOrd="2" destOrd="0" parTransId="{970469E0-0C1B-470B-8D68-2B03EE5A21E8}" sibTransId="{7170BE89-A229-4EF1-ACE4-8722B02A0678}"/>
    <dgm:cxn modelId="{1AA510D1-7553-4DB3-AD72-03B1E65FEFD3}" type="presOf" srcId="{EE9D9C93-E2F0-4B1D-A4CD-9B4FFEC087BB}" destId="{7483D43D-4B92-4A84-B6F7-EC3A621E6D9B}" srcOrd="0" destOrd="0" presId="urn:microsoft.com/office/officeart/2005/8/layout/pyramid2"/>
    <dgm:cxn modelId="{D8C576A9-AD57-48E2-9C7C-2737B8E6CA7F}" srcId="{AB905E58-4201-4064-A592-769D5A543692}" destId="{B2D44154-3EE2-4E5A-B323-D0185E5237AD}" srcOrd="0" destOrd="0" parTransId="{0D3F0D38-5950-42D6-80CC-7C3FC4F178F0}" sibTransId="{78436B49-8BA4-4C09-A10B-12253D61D0CD}"/>
    <dgm:cxn modelId="{210B9D48-1E79-488D-95FC-7AD9EA0E0C79}" type="presOf" srcId="{AB905E58-4201-4064-A592-769D5A543692}" destId="{C3A22E64-215A-48DA-BAEA-8F4553EFD26E}" srcOrd="0" destOrd="0" presId="urn:microsoft.com/office/officeart/2005/8/layout/pyramid2"/>
    <dgm:cxn modelId="{DD651614-6020-48B5-9FC4-E27FD49230E1}" srcId="{AB905E58-4201-4064-A592-769D5A543692}" destId="{EE9D9C93-E2F0-4B1D-A4CD-9B4FFEC087BB}" srcOrd="1" destOrd="0" parTransId="{A90B193E-F6C7-4144-80C0-D1E1B576E9FE}" sibTransId="{C319BC61-FBD2-4FBA-A061-7672E9401D77}"/>
    <dgm:cxn modelId="{6DD83BF6-35F3-46DB-8E45-42A79F7B9187}" type="presOf" srcId="{32125C4C-04CD-44E0-B7E8-4FEB5A21D79B}" destId="{B47C1FE1-0967-4E8D-B549-CBA4D2E30924}" srcOrd="0" destOrd="0" presId="urn:microsoft.com/office/officeart/2005/8/layout/pyramid2"/>
    <dgm:cxn modelId="{5FA5174C-70FF-4330-9777-8C427D8172E2}" type="presParOf" srcId="{C3A22E64-215A-48DA-BAEA-8F4553EFD26E}" destId="{61F9D7AE-880B-456E-87D3-DFF9EE4C00F9}" srcOrd="0" destOrd="0" presId="urn:microsoft.com/office/officeart/2005/8/layout/pyramid2"/>
    <dgm:cxn modelId="{CC31FFDF-98B9-4EBC-859B-9C6CEB02D497}" type="presParOf" srcId="{C3A22E64-215A-48DA-BAEA-8F4553EFD26E}" destId="{DE2B6011-A032-4972-B4A6-36D2502A4772}" srcOrd="1" destOrd="0" presId="urn:microsoft.com/office/officeart/2005/8/layout/pyramid2"/>
    <dgm:cxn modelId="{2E684F1F-A053-4CB8-AC4B-4CCA0938E6AB}" type="presParOf" srcId="{DE2B6011-A032-4972-B4A6-36D2502A4772}" destId="{9F6C8E5C-47D1-41EA-AE4A-5558BE4D6B67}" srcOrd="0" destOrd="0" presId="urn:microsoft.com/office/officeart/2005/8/layout/pyramid2"/>
    <dgm:cxn modelId="{4EFDBED1-6711-4BC8-8FDA-4440EC838605}" type="presParOf" srcId="{DE2B6011-A032-4972-B4A6-36D2502A4772}" destId="{D66D2402-D17C-4DF0-8FED-501E58BD069B}" srcOrd="1" destOrd="0" presId="urn:microsoft.com/office/officeart/2005/8/layout/pyramid2"/>
    <dgm:cxn modelId="{67054D84-7F58-4F1D-A152-FF7E115F12A4}" type="presParOf" srcId="{DE2B6011-A032-4972-B4A6-36D2502A4772}" destId="{7483D43D-4B92-4A84-B6F7-EC3A621E6D9B}" srcOrd="2" destOrd="0" presId="urn:microsoft.com/office/officeart/2005/8/layout/pyramid2"/>
    <dgm:cxn modelId="{49EFA579-407D-416B-866D-611CD4E570B8}" type="presParOf" srcId="{DE2B6011-A032-4972-B4A6-36D2502A4772}" destId="{E21EE68D-8F7C-40F0-B549-30101A8B2182}" srcOrd="3" destOrd="0" presId="urn:microsoft.com/office/officeart/2005/8/layout/pyramid2"/>
    <dgm:cxn modelId="{4DB7D2EB-3325-4FE7-A68C-7CCBC4BED7A3}" type="presParOf" srcId="{DE2B6011-A032-4972-B4A6-36D2502A4772}" destId="{B47C1FE1-0967-4E8D-B549-CBA4D2E30924}" srcOrd="4" destOrd="0" presId="urn:microsoft.com/office/officeart/2005/8/layout/pyramid2"/>
    <dgm:cxn modelId="{2FA9C16E-7E66-46E6-86A7-A294E0308898}" type="presParOf" srcId="{DE2B6011-A032-4972-B4A6-36D2502A4772}" destId="{1A0EE926-8CB5-4970-955C-3271D44F3503}" srcOrd="5" destOrd="0" presId="urn:microsoft.com/office/officeart/2005/8/layout/pyramid2"/>
  </dgm:cxnLst>
  <dgm:bg/>
  <dgm:whole/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99D002B-7A73-4336-B551-466588AB2DD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85009C-7DFA-4AB4-899A-B86B5AE28CC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ХОТЯ ЭКОНОМИЧЕСКИЕ ЦИКЛЫ И ОСОБЕННО ФАЗА КРИЗИСА ВЕДУТ К ТАКИМ НЕГАТИВНЫМ ЯВЛЕНИЯМ, КАК БЕЗРАБОТИЦА И ИНФЛЯЦИЯ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60135A-ED13-46ED-BDA7-C6B14C092C84}" type="parTrans" cxnId="{2FA641FB-B699-4352-B543-4CE9D661D5DF}">
      <dgm:prSet/>
      <dgm:spPr/>
      <dgm:t>
        <a:bodyPr/>
        <a:lstStyle/>
        <a:p>
          <a:endParaRPr lang="ru-RU"/>
        </a:p>
      </dgm:t>
    </dgm:pt>
    <dgm:pt modelId="{1D37B7D7-1389-431E-870E-F7F1EDB53F6F}" type="sibTrans" cxnId="{2FA641FB-B699-4352-B543-4CE9D661D5DF}">
      <dgm:prSet/>
      <dgm:spPr/>
      <dgm:t>
        <a:bodyPr/>
        <a:lstStyle/>
        <a:p>
          <a:endParaRPr lang="ru-RU"/>
        </a:p>
      </dgm:t>
    </dgm:pt>
    <dgm:pt modelId="{C1A5212F-1761-458A-A614-0D2CBE464BC7}" type="pres">
      <dgm:prSet presAssocID="{699D002B-7A73-4336-B551-466588AB2DD4}" presName="Name0" presStyleCnt="0">
        <dgm:presLayoutVars>
          <dgm:dir/>
          <dgm:resizeHandles val="exact"/>
        </dgm:presLayoutVars>
      </dgm:prSet>
      <dgm:spPr/>
    </dgm:pt>
    <dgm:pt modelId="{5AD97DDF-F2EB-4BD1-A3FF-4989F37B2B1E}" type="pres">
      <dgm:prSet presAssocID="{0C85009C-7DFA-4AB4-899A-B86B5AE28CC1}" presName="node" presStyleLbl="node1" presStyleIdx="0" presStyleCnt="1">
        <dgm:presLayoutVars>
          <dgm:bulletEnabled val="1"/>
        </dgm:presLayoutVars>
      </dgm:prSet>
      <dgm:spPr/>
    </dgm:pt>
  </dgm:ptLst>
  <dgm:cxnLst>
    <dgm:cxn modelId="{2FA641FB-B699-4352-B543-4CE9D661D5DF}" srcId="{699D002B-7A73-4336-B551-466588AB2DD4}" destId="{0C85009C-7DFA-4AB4-899A-B86B5AE28CC1}" srcOrd="0" destOrd="0" parTransId="{8360135A-ED13-46ED-BDA7-C6B14C092C84}" sibTransId="{1D37B7D7-1389-431E-870E-F7F1EDB53F6F}"/>
    <dgm:cxn modelId="{B6FF1C48-5ED9-490E-9C31-D0F49B540636}" type="presOf" srcId="{699D002B-7A73-4336-B551-466588AB2DD4}" destId="{C1A5212F-1761-458A-A614-0D2CBE464BC7}" srcOrd="0" destOrd="0" presId="urn:microsoft.com/office/officeart/2005/8/layout/process1"/>
    <dgm:cxn modelId="{F10FE03E-604C-494C-B8A5-7933090B553E}" type="presOf" srcId="{0C85009C-7DFA-4AB4-899A-B86B5AE28CC1}" destId="{5AD97DDF-F2EB-4BD1-A3FF-4989F37B2B1E}" srcOrd="0" destOrd="0" presId="urn:microsoft.com/office/officeart/2005/8/layout/process1"/>
    <dgm:cxn modelId="{E00096E7-8E1D-4C6A-83A4-D1075A937F81}" type="presParOf" srcId="{C1A5212F-1761-458A-A614-0D2CBE464BC7}" destId="{5AD97DDF-F2EB-4BD1-A3FF-4989F37B2B1E}" srcOrd="0" destOrd="0" presId="urn:microsoft.com/office/officeart/2005/8/layout/process1"/>
  </dgm:cxnLst>
  <dgm:bg/>
  <dgm:whole/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6CC2B30D-27C7-443C-8C7A-DE9D6E165A6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2BE3A-A876-4258-9CC6-F8BCC9602BC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ЕСТЬ И ПОЛОЖИТЕЛЬНЫЕ МОМЕНТЫ: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4A2361-46D3-4EDD-B4B1-053688ADD96B}" type="parTrans" cxnId="{8CFDBE2F-BDB4-46DE-ADB3-77AB19F31854}">
      <dgm:prSet/>
      <dgm:spPr/>
      <dgm:t>
        <a:bodyPr/>
        <a:lstStyle/>
        <a:p>
          <a:endParaRPr lang="ru-RU"/>
        </a:p>
      </dgm:t>
    </dgm:pt>
    <dgm:pt modelId="{45CC6BC5-0B5C-4A7E-A679-C971C72F9A6F}" type="sibTrans" cxnId="{8CFDBE2F-BDB4-46DE-ADB3-77AB19F31854}">
      <dgm:prSet/>
      <dgm:spPr/>
      <dgm:t>
        <a:bodyPr/>
        <a:lstStyle/>
        <a:p>
          <a:endParaRPr lang="ru-RU"/>
        </a:p>
      </dgm:t>
    </dgm:pt>
    <dgm:pt modelId="{8B9DB679-2F91-4E95-ACD4-713B47F042C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ИМЕННО КРИЗИС ПОЗВОЛЯЕТ ПРИВЕСТИ В СООТВЕТСТВИЕ СОВОКУПНЫЙ СПРОС И СОВОКУПНОЕ ПРЕДЛОЖЕНИЕ,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D1DFD0-32CC-46E4-B19E-AA815E74DB6D}" type="parTrans" cxnId="{1C4E1D7B-21E8-4C74-BCD2-6543A98CD115}">
      <dgm:prSet/>
      <dgm:spPr/>
      <dgm:t>
        <a:bodyPr/>
        <a:lstStyle/>
        <a:p>
          <a:endParaRPr lang="ru-RU"/>
        </a:p>
      </dgm:t>
    </dgm:pt>
    <dgm:pt modelId="{966FB71D-8687-48F9-85CA-81412B8A52FD}" type="sibTrans" cxnId="{1C4E1D7B-21E8-4C74-BCD2-6543A98CD115}">
      <dgm:prSet/>
      <dgm:spPr/>
      <dgm:t>
        <a:bodyPr/>
        <a:lstStyle/>
        <a:p>
          <a:endParaRPr lang="ru-RU"/>
        </a:p>
      </dgm:t>
    </dgm:pt>
    <dgm:pt modelId="{A7EA2F54-7D09-4A9D-A1B1-3713B56F237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ВЫЯВИТЬ НАИБОЛЕЕ ЖИЗНЕСПОСОБНЫЕ ФИРМЫ И ПРОДОЛЖИТЬ РАЗВИТИЕ ЭКОНОМИКИ НА НОВОЙ ТЕХНИЧЕСКОЙ ОСНОВЕ.</a:t>
          </a:r>
          <a:endParaRPr lang="ru-RU" sz="2000" b="1" dirty="0">
            <a:solidFill>
              <a:srgbClr val="1504E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F3FCD-674A-4C0D-9B36-A0C4A87D2486}" type="parTrans" cxnId="{43E9D219-88A7-4F16-B5DE-DB039ECBA14B}">
      <dgm:prSet/>
      <dgm:spPr/>
      <dgm:t>
        <a:bodyPr/>
        <a:lstStyle/>
        <a:p>
          <a:endParaRPr lang="ru-RU"/>
        </a:p>
      </dgm:t>
    </dgm:pt>
    <dgm:pt modelId="{6C82DFBA-3B8D-4F0F-A118-2A8EC5DF4B2F}" type="sibTrans" cxnId="{43E9D219-88A7-4F16-B5DE-DB039ECBA14B}">
      <dgm:prSet/>
      <dgm:spPr/>
      <dgm:t>
        <a:bodyPr/>
        <a:lstStyle/>
        <a:p>
          <a:endParaRPr lang="ru-RU"/>
        </a:p>
      </dgm:t>
    </dgm:pt>
    <dgm:pt modelId="{EE8B5235-C065-411B-8C25-1C37015CAAA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138A73F0-3EED-4A24-AA17-6B8606CFDE66}" type="parTrans" cxnId="{4B55C99D-CA61-4767-A322-967304A967DD}">
      <dgm:prSet/>
      <dgm:spPr/>
      <dgm:t>
        <a:bodyPr/>
        <a:lstStyle/>
        <a:p>
          <a:endParaRPr lang="ru-RU"/>
        </a:p>
      </dgm:t>
    </dgm:pt>
    <dgm:pt modelId="{0B260ED9-8DAA-43FF-83E5-A15AA47042A8}" type="sibTrans" cxnId="{4B55C99D-CA61-4767-A322-967304A967DD}">
      <dgm:prSet/>
      <dgm:spPr/>
      <dgm:t>
        <a:bodyPr/>
        <a:lstStyle/>
        <a:p>
          <a:endParaRPr lang="ru-RU"/>
        </a:p>
      </dgm:t>
    </dgm:pt>
    <dgm:pt modelId="{C32E0EF9-D80A-4759-A2A7-1FC901003A44}" type="pres">
      <dgm:prSet presAssocID="{6CC2B30D-27C7-443C-8C7A-DE9D6E165A61}" presName="compositeShape" presStyleCnt="0">
        <dgm:presLayoutVars>
          <dgm:dir/>
          <dgm:resizeHandles/>
        </dgm:presLayoutVars>
      </dgm:prSet>
      <dgm:spPr/>
    </dgm:pt>
    <dgm:pt modelId="{9CB06D8D-6AB3-4668-89B9-7E659A472256}" type="pres">
      <dgm:prSet presAssocID="{6CC2B30D-27C7-443C-8C7A-DE9D6E165A61}" presName="pyramid" presStyleLbl="node1" presStyleIdx="0" presStyleCnt="1" custScaleX="44729" custLinFactNeighborX="-29291" custLinFactNeighborY="-4054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1F0C24D4-331D-44BD-9799-D2D3E3F4F5D8}" type="pres">
      <dgm:prSet presAssocID="{6CC2B30D-27C7-443C-8C7A-DE9D6E165A61}" presName="theList" presStyleCnt="0"/>
      <dgm:spPr/>
    </dgm:pt>
    <dgm:pt modelId="{0EBD06A1-705C-495A-8F6C-A90560DECBB1}" type="pres">
      <dgm:prSet presAssocID="{C122BE3A-A876-4258-9CC6-F8BCC9602BC0}" presName="aNode" presStyleLbl="fgAcc1" presStyleIdx="0" presStyleCnt="4" custScaleX="185967">
        <dgm:presLayoutVars>
          <dgm:bulletEnabled val="1"/>
        </dgm:presLayoutVars>
      </dgm:prSet>
      <dgm:spPr/>
    </dgm:pt>
    <dgm:pt modelId="{1F2BC5DF-1EFC-4324-B72F-E94B8ACD6CE0}" type="pres">
      <dgm:prSet presAssocID="{C122BE3A-A876-4258-9CC6-F8BCC9602BC0}" presName="aSpace" presStyleCnt="0"/>
      <dgm:spPr/>
    </dgm:pt>
    <dgm:pt modelId="{5621E296-CCA1-4EAA-B4BE-BE71116D05F1}" type="pres">
      <dgm:prSet presAssocID="{8B9DB679-2F91-4E95-ACD4-713B47F042C8}" presName="aNode" presStyleLbl="fgAcc1" presStyleIdx="1" presStyleCnt="4" custScaleX="228692">
        <dgm:presLayoutVars>
          <dgm:bulletEnabled val="1"/>
        </dgm:presLayoutVars>
      </dgm:prSet>
      <dgm:spPr/>
    </dgm:pt>
    <dgm:pt modelId="{2CC73057-C152-4C47-B18B-24E26CC4239D}" type="pres">
      <dgm:prSet presAssocID="{8B9DB679-2F91-4E95-ACD4-713B47F042C8}" presName="aSpace" presStyleCnt="0"/>
      <dgm:spPr/>
    </dgm:pt>
    <dgm:pt modelId="{62470F2F-5825-40B8-8FED-EAE16CFA62B0}" type="pres">
      <dgm:prSet presAssocID="{A7EA2F54-7D09-4A9D-A1B1-3713B56F2373}" presName="aNode" presStyleLbl="fgAcc1" presStyleIdx="2" presStyleCnt="4" custScaleX="207902" custScaleY="153152">
        <dgm:presLayoutVars>
          <dgm:bulletEnabled val="1"/>
        </dgm:presLayoutVars>
      </dgm:prSet>
      <dgm:spPr/>
    </dgm:pt>
    <dgm:pt modelId="{5A2248CD-CE4A-40BE-95EC-91DC82FC15F1}" type="pres">
      <dgm:prSet presAssocID="{A7EA2F54-7D09-4A9D-A1B1-3713B56F2373}" presName="aSpace" presStyleCnt="0"/>
      <dgm:spPr/>
    </dgm:pt>
    <dgm:pt modelId="{02649E0F-1053-46F8-A7D7-5449A6E8984A}" type="pres">
      <dgm:prSet presAssocID="{EE8B5235-C065-411B-8C25-1C37015CAAA7}" presName="aNode" presStyleLbl="fgAcc1" presStyleIdx="3" presStyleCnt="4" custScaleX="87112" custScaleY="234538" custLinFactY="34244" custLinFactNeighborX="-31289" custLinFactNeighborY="100000">
        <dgm:presLayoutVars>
          <dgm:bulletEnabled val="1"/>
        </dgm:presLayoutVars>
      </dgm:prSet>
      <dgm:spPr/>
    </dgm:pt>
    <dgm:pt modelId="{7D1DDEE4-3E4E-4A5D-9265-06ED64C79C96}" type="pres">
      <dgm:prSet presAssocID="{EE8B5235-C065-411B-8C25-1C37015CAAA7}" presName="aSpace" presStyleCnt="0"/>
      <dgm:spPr/>
    </dgm:pt>
  </dgm:ptLst>
  <dgm:cxnLst>
    <dgm:cxn modelId="{781ADB95-9840-4288-BACE-8EE1709AFC3E}" type="presOf" srcId="{C122BE3A-A876-4258-9CC6-F8BCC9602BC0}" destId="{0EBD06A1-705C-495A-8F6C-A90560DECBB1}" srcOrd="0" destOrd="0" presId="urn:microsoft.com/office/officeart/2005/8/layout/pyramid2"/>
    <dgm:cxn modelId="{90E2E037-6E20-427B-B773-447737E8F136}" type="presOf" srcId="{EE8B5235-C065-411B-8C25-1C37015CAAA7}" destId="{02649E0F-1053-46F8-A7D7-5449A6E8984A}" srcOrd="0" destOrd="0" presId="urn:microsoft.com/office/officeart/2005/8/layout/pyramid2"/>
    <dgm:cxn modelId="{A6217DB9-C0E0-4413-B16B-D2D48338D9FF}" type="presOf" srcId="{A7EA2F54-7D09-4A9D-A1B1-3713B56F2373}" destId="{62470F2F-5825-40B8-8FED-EAE16CFA62B0}" srcOrd="0" destOrd="0" presId="urn:microsoft.com/office/officeart/2005/8/layout/pyramid2"/>
    <dgm:cxn modelId="{8CFDBE2F-BDB4-46DE-ADB3-77AB19F31854}" srcId="{6CC2B30D-27C7-443C-8C7A-DE9D6E165A61}" destId="{C122BE3A-A876-4258-9CC6-F8BCC9602BC0}" srcOrd="0" destOrd="0" parTransId="{CF4A2361-46D3-4EDD-B4B1-053688ADD96B}" sibTransId="{45CC6BC5-0B5C-4A7E-A679-C971C72F9A6F}"/>
    <dgm:cxn modelId="{43E9D219-88A7-4F16-B5DE-DB039ECBA14B}" srcId="{6CC2B30D-27C7-443C-8C7A-DE9D6E165A61}" destId="{A7EA2F54-7D09-4A9D-A1B1-3713B56F2373}" srcOrd="2" destOrd="0" parTransId="{266F3FCD-674A-4C0D-9B36-A0C4A87D2486}" sibTransId="{6C82DFBA-3B8D-4F0F-A118-2A8EC5DF4B2F}"/>
    <dgm:cxn modelId="{4B55C99D-CA61-4767-A322-967304A967DD}" srcId="{6CC2B30D-27C7-443C-8C7A-DE9D6E165A61}" destId="{EE8B5235-C065-411B-8C25-1C37015CAAA7}" srcOrd="3" destOrd="0" parTransId="{138A73F0-3EED-4A24-AA17-6B8606CFDE66}" sibTransId="{0B260ED9-8DAA-43FF-83E5-A15AA47042A8}"/>
    <dgm:cxn modelId="{1C4E1D7B-21E8-4C74-BCD2-6543A98CD115}" srcId="{6CC2B30D-27C7-443C-8C7A-DE9D6E165A61}" destId="{8B9DB679-2F91-4E95-ACD4-713B47F042C8}" srcOrd="1" destOrd="0" parTransId="{44D1DFD0-32CC-46E4-B19E-AA815E74DB6D}" sibTransId="{966FB71D-8687-48F9-85CA-81412B8A52FD}"/>
    <dgm:cxn modelId="{7B37A16D-50E9-44B2-A71B-B0E0456CAF12}" type="presOf" srcId="{6CC2B30D-27C7-443C-8C7A-DE9D6E165A61}" destId="{C32E0EF9-D80A-4759-A2A7-1FC901003A44}" srcOrd="0" destOrd="0" presId="urn:microsoft.com/office/officeart/2005/8/layout/pyramid2"/>
    <dgm:cxn modelId="{3AE3AF47-8233-40E1-8B36-0447F44A1786}" type="presOf" srcId="{8B9DB679-2F91-4E95-ACD4-713B47F042C8}" destId="{5621E296-CCA1-4EAA-B4BE-BE71116D05F1}" srcOrd="0" destOrd="0" presId="urn:microsoft.com/office/officeart/2005/8/layout/pyramid2"/>
    <dgm:cxn modelId="{2283A35C-8E35-43AF-AB6F-4D2C2AFC0B5C}" type="presParOf" srcId="{C32E0EF9-D80A-4759-A2A7-1FC901003A44}" destId="{9CB06D8D-6AB3-4668-89B9-7E659A472256}" srcOrd="0" destOrd="0" presId="urn:microsoft.com/office/officeart/2005/8/layout/pyramid2"/>
    <dgm:cxn modelId="{0E596247-116A-4DCC-8FEA-D4C78AC8EBC8}" type="presParOf" srcId="{C32E0EF9-D80A-4759-A2A7-1FC901003A44}" destId="{1F0C24D4-331D-44BD-9799-D2D3E3F4F5D8}" srcOrd="1" destOrd="0" presId="urn:microsoft.com/office/officeart/2005/8/layout/pyramid2"/>
    <dgm:cxn modelId="{A67F1C9C-C6F2-45A5-9176-8056E91EFA52}" type="presParOf" srcId="{1F0C24D4-331D-44BD-9799-D2D3E3F4F5D8}" destId="{0EBD06A1-705C-495A-8F6C-A90560DECBB1}" srcOrd="0" destOrd="0" presId="urn:microsoft.com/office/officeart/2005/8/layout/pyramid2"/>
    <dgm:cxn modelId="{319F5797-BE13-40D2-B302-B73E11468A99}" type="presParOf" srcId="{1F0C24D4-331D-44BD-9799-D2D3E3F4F5D8}" destId="{1F2BC5DF-1EFC-4324-B72F-E94B8ACD6CE0}" srcOrd="1" destOrd="0" presId="urn:microsoft.com/office/officeart/2005/8/layout/pyramid2"/>
    <dgm:cxn modelId="{A0BADDC1-8196-4F09-A544-5E5E563C4140}" type="presParOf" srcId="{1F0C24D4-331D-44BD-9799-D2D3E3F4F5D8}" destId="{5621E296-CCA1-4EAA-B4BE-BE71116D05F1}" srcOrd="2" destOrd="0" presId="urn:microsoft.com/office/officeart/2005/8/layout/pyramid2"/>
    <dgm:cxn modelId="{81007D8D-A761-446E-A22A-7BEBBC619499}" type="presParOf" srcId="{1F0C24D4-331D-44BD-9799-D2D3E3F4F5D8}" destId="{2CC73057-C152-4C47-B18B-24E26CC4239D}" srcOrd="3" destOrd="0" presId="urn:microsoft.com/office/officeart/2005/8/layout/pyramid2"/>
    <dgm:cxn modelId="{E22315D3-A262-45EE-B570-8F5C743BA2A0}" type="presParOf" srcId="{1F0C24D4-331D-44BD-9799-D2D3E3F4F5D8}" destId="{62470F2F-5825-40B8-8FED-EAE16CFA62B0}" srcOrd="4" destOrd="0" presId="urn:microsoft.com/office/officeart/2005/8/layout/pyramid2"/>
    <dgm:cxn modelId="{23C25884-68A6-4B4D-B1FF-F33BC2CBD762}" type="presParOf" srcId="{1F0C24D4-331D-44BD-9799-D2D3E3F4F5D8}" destId="{5A2248CD-CE4A-40BE-95EC-91DC82FC15F1}" srcOrd="5" destOrd="0" presId="urn:microsoft.com/office/officeart/2005/8/layout/pyramid2"/>
    <dgm:cxn modelId="{A5985A45-1133-4983-B1FB-12C272DD4E99}" type="presParOf" srcId="{1F0C24D4-331D-44BD-9799-D2D3E3F4F5D8}" destId="{02649E0F-1053-46F8-A7D7-5449A6E8984A}" srcOrd="6" destOrd="0" presId="urn:microsoft.com/office/officeart/2005/8/layout/pyramid2"/>
    <dgm:cxn modelId="{23B8ADF0-9F38-49BC-927A-C57BB5EA3CED}" type="presParOf" srcId="{1F0C24D4-331D-44BD-9799-D2D3E3F4F5D8}" destId="{7D1DDEE4-3E4E-4A5D-9265-06ED64C79C96}" srcOrd="7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708D35-BF74-4DF5-A171-08EC8A0DCE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DA81E3-5190-44A2-B076-E7338D5B70D7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ru-RU" sz="2400" b="1" dirty="0" smtClean="0"/>
        </a:p>
        <a:p>
          <a:pPr rtl="0"/>
          <a:r>
            <a:rPr lang="ru-RU" sz="2400" b="1" dirty="0" smtClean="0"/>
            <a:t>ЭКОНОМИЧЕСКИЙ РОСТ ИЗМЕРЯЕТСЯ СРЕДНЕГОДОВЫМИ ТЕМПАМИ ПРИРОСТА </a:t>
          </a:r>
          <a:r>
            <a:rPr lang="ru-RU" sz="2800" b="1" dirty="0" smtClean="0"/>
            <a:t>ВВП</a:t>
          </a:r>
          <a:r>
            <a:rPr lang="ru-RU" sz="2400" b="1" dirty="0" smtClean="0"/>
            <a:t>, ВЫРАЖЕННЫМИ В ПРОЦЕНТАХ. </a:t>
          </a:r>
          <a:r>
            <a:rPr lang="ru-RU" sz="2100" dirty="0" smtClean="0"/>
            <a:t/>
          </a:r>
          <a:br>
            <a:rPr lang="ru-RU" sz="2100" dirty="0" smtClean="0"/>
          </a:br>
          <a:endParaRPr lang="ru-RU" sz="2100" dirty="0"/>
        </a:p>
      </dgm:t>
    </dgm:pt>
    <dgm:pt modelId="{6EB9378F-CCC0-4112-BA35-4729389490B8}" type="parTrans" cxnId="{5AF60029-5DCB-4F17-9B8A-3E8B12B8E3EB}">
      <dgm:prSet/>
      <dgm:spPr/>
      <dgm:t>
        <a:bodyPr/>
        <a:lstStyle/>
        <a:p>
          <a:endParaRPr lang="ru-RU"/>
        </a:p>
      </dgm:t>
    </dgm:pt>
    <dgm:pt modelId="{4EB8A951-849F-435F-9B9B-7C3286AEBAA4}" type="sibTrans" cxnId="{5AF60029-5DCB-4F17-9B8A-3E8B12B8E3EB}">
      <dgm:prSet/>
      <dgm:spPr/>
      <dgm:t>
        <a:bodyPr/>
        <a:lstStyle/>
        <a:p>
          <a:endParaRPr lang="ru-RU"/>
        </a:p>
      </dgm:t>
    </dgm:pt>
    <dgm:pt modelId="{83A9E60A-4547-4AED-ADDF-49F37ECA765D}" type="pres">
      <dgm:prSet presAssocID="{16708D35-BF74-4DF5-A171-08EC8A0DCE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C81EBB-0EE6-4D14-A7E9-457C6D7DF8D3}" type="pres">
      <dgm:prSet presAssocID="{68DA81E3-5190-44A2-B076-E7338D5B70D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F60029-5DCB-4F17-9B8A-3E8B12B8E3EB}" srcId="{16708D35-BF74-4DF5-A171-08EC8A0DCE0C}" destId="{68DA81E3-5190-44A2-B076-E7338D5B70D7}" srcOrd="0" destOrd="0" parTransId="{6EB9378F-CCC0-4112-BA35-4729389490B8}" sibTransId="{4EB8A951-849F-435F-9B9B-7C3286AEBAA4}"/>
    <dgm:cxn modelId="{585629CB-D0A2-4AC3-966C-3881CB77493C}" type="presOf" srcId="{16708D35-BF74-4DF5-A171-08EC8A0DCE0C}" destId="{83A9E60A-4547-4AED-ADDF-49F37ECA765D}" srcOrd="0" destOrd="0" presId="urn:microsoft.com/office/officeart/2005/8/layout/process1"/>
    <dgm:cxn modelId="{1A721217-ADE0-4262-AA19-614C39E3C2FC}" type="presOf" srcId="{68DA81E3-5190-44A2-B076-E7338D5B70D7}" destId="{ADC81EBB-0EE6-4D14-A7E9-457C6D7DF8D3}" srcOrd="0" destOrd="0" presId="urn:microsoft.com/office/officeart/2005/8/layout/process1"/>
    <dgm:cxn modelId="{AA66F040-62D8-4FD3-8978-14E08E721382}" type="presParOf" srcId="{83A9E60A-4547-4AED-ADDF-49F37ECA765D}" destId="{ADC81EBB-0EE6-4D14-A7E9-457C6D7DF8D3}" srcOrd="0" destOrd="0" presId="urn:microsoft.com/office/officeart/2005/8/layout/process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5BBD72-9E8A-4779-A1F6-5DE0222E5F7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9A582F-6DB8-42DA-AD7B-5155389E728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КРАТКОСТИ ЭТОТ ПОКАЗАТЕЛЬ ЧАСТО НАЗЫВАЮТ ПРОСТО ТЕМПОМ РОСТА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ВВП. 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DEC1C7-5BD6-4842-A2AF-7636B82E81FF}" type="parTrans" cxnId="{494C57FF-60DF-4E84-9CF4-169D501EAE5B}">
      <dgm:prSet/>
      <dgm:spPr/>
      <dgm:t>
        <a:bodyPr/>
        <a:lstStyle/>
        <a:p>
          <a:endParaRPr lang="ru-RU"/>
        </a:p>
      </dgm:t>
    </dgm:pt>
    <dgm:pt modelId="{4145F317-FFA0-49D3-9D92-D9A7C1349C7F}" type="sibTrans" cxnId="{494C57FF-60DF-4E84-9CF4-169D501EAE5B}">
      <dgm:prSet/>
      <dgm:spPr/>
      <dgm:t>
        <a:bodyPr/>
        <a:lstStyle/>
        <a:p>
          <a:endParaRPr lang="ru-RU"/>
        </a:p>
      </dgm:t>
    </dgm:pt>
    <dgm:pt modelId="{FAF821A2-0DC4-4BE6-94EB-81E8A228301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ТОГО ЧТОБЫ 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ВЫЧИСЛИТЬ ТЕМПЫ РОСТА ЗА ДАННЫЙ ГОД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НАДО ВЗЯТЬ РЕАЛЬНЫЙ ВВП ЗА ДАННЫЙ ГОД, ВЫЧЕСТЬ ИЗ НЕГО РЕАЛЬНЫЙ ВВП ЗА ПРЕДЫДУЩИЙ ГОД — ПОЛУЧИМ ПРИРОСТ РЕАЛЬНОГО ВВП ЗА ДАННЫЙ ГОД.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FA629C-2403-4F8A-B78A-59EBEA0E26DA}" type="parTrans" cxnId="{DC8037F1-A18B-4594-9F82-09421B0A7BEB}">
      <dgm:prSet/>
      <dgm:spPr/>
      <dgm:t>
        <a:bodyPr/>
        <a:lstStyle/>
        <a:p>
          <a:endParaRPr lang="ru-RU"/>
        </a:p>
      </dgm:t>
    </dgm:pt>
    <dgm:pt modelId="{6B9DE20F-5A68-4F58-9892-31B37106E59D}" type="sibTrans" cxnId="{DC8037F1-A18B-4594-9F82-09421B0A7BEB}">
      <dgm:prSet/>
      <dgm:spPr/>
      <dgm:t>
        <a:bodyPr/>
        <a:lstStyle/>
        <a:p>
          <a:endParaRPr lang="ru-RU"/>
        </a:p>
      </dgm:t>
    </dgm:pt>
    <dgm:pt modelId="{E8CAFDA5-48EB-4264-8F32-31513907B3B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ТЕПЕРЬ РАЗДЕЛИМ ЕГО НА РЕАЛЬНЫЙ ВВП ПРЕДЫДУЩЕГО ГОДА И УМНОЖИМ НА 100% 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F3FB06-6E43-493E-AEDD-DF560E97D4A8}" type="parTrans" cxnId="{DC4E8E5A-6C33-44AC-A1E3-B8AFCB79664C}">
      <dgm:prSet/>
      <dgm:spPr/>
      <dgm:t>
        <a:bodyPr/>
        <a:lstStyle/>
        <a:p>
          <a:endParaRPr lang="ru-RU"/>
        </a:p>
      </dgm:t>
    </dgm:pt>
    <dgm:pt modelId="{66E926DB-BA91-4702-B054-802D90718C29}" type="sibTrans" cxnId="{DC4E8E5A-6C33-44AC-A1E3-B8AFCB79664C}">
      <dgm:prSet/>
      <dgm:spPr/>
      <dgm:t>
        <a:bodyPr/>
        <a:lstStyle/>
        <a:p>
          <a:endParaRPr lang="ru-RU"/>
        </a:p>
      </dgm:t>
    </dgm:pt>
    <dgm:pt modelId="{CDCA439A-9CE5-4C3F-BCEB-5F40C146B60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dirty="0"/>
        </a:p>
      </dgm:t>
    </dgm:pt>
    <dgm:pt modelId="{E0CEA6C2-B0D9-458C-B165-CE5A687CC9DC}" type="parTrans" cxnId="{7E986146-BE74-4628-AD24-8C55B9D63AD6}">
      <dgm:prSet/>
      <dgm:spPr/>
      <dgm:t>
        <a:bodyPr/>
        <a:lstStyle/>
        <a:p>
          <a:endParaRPr lang="ru-RU"/>
        </a:p>
      </dgm:t>
    </dgm:pt>
    <dgm:pt modelId="{9D75085D-40DB-42DD-8D07-E7551A86FA1C}" type="sibTrans" cxnId="{7E986146-BE74-4628-AD24-8C55B9D63AD6}">
      <dgm:prSet/>
      <dgm:spPr/>
      <dgm:t>
        <a:bodyPr/>
        <a:lstStyle/>
        <a:p>
          <a:endParaRPr lang="ru-RU"/>
        </a:p>
      </dgm:t>
    </dgm:pt>
    <dgm:pt modelId="{E2CF47E9-ECA5-4B67-A771-5B33C9DC1782}" type="pres">
      <dgm:prSet presAssocID="{F05BBD72-9E8A-4779-A1F6-5DE0222E5F7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5982090-BAD9-4744-AE28-2EF04EFF02FF}" type="pres">
      <dgm:prSet presAssocID="{F05BBD72-9E8A-4779-A1F6-5DE0222E5F71}" presName="pyramid" presStyleLbl="node1" presStyleIdx="0" presStyleCnt="1" custLinFactNeighborX="-38125" custLinFactNeighborY="312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20C4BEBD-E5CD-4762-8D15-3735FF887399}" type="pres">
      <dgm:prSet presAssocID="{F05BBD72-9E8A-4779-A1F6-5DE0222E5F71}" presName="theList" presStyleCnt="0"/>
      <dgm:spPr/>
    </dgm:pt>
    <dgm:pt modelId="{E6EFC65D-156D-4157-BF78-31A166E285D1}" type="pres">
      <dgm:prSet presAssocID="{179A582F-6DB8-42DA-AD7B-5155389E7285}" presName="aNode" presStyleLbl="fgAcc1" presStyleIdx="0" presStyleCnt="4" custScaleX="262562" custScaleY="218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40EFD-8E1F-4B1E-8720-F72905D9FD9E}" type="pres">
      <dgm:prSet presAssocID="{179A582F-6DB8-42DA-AD7B-5155389E7285}" presName="aSpace" presStyleCnt="0"/>
      <dgm:spPr/>
    </dgm:pt>
    <dgm:pt modelId="{5A83626A-3192-466E-A235-B937DFB58F10}" type="pres">
      <dgm:prSet presAssocID="{FAF821A2-0DC4-4BE6-94EB-81E8A2283013}" presName="aNode" presStyleLbl="fgAcc1" presStyleIdx="1" presStyleCnt="4" custScaleX="262562" custScaleY="264623" custLinFactY="51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02B6A-0C84-40FB-995E-098DC84F0C07}" type="pres">
      <dgm:prSet presAssocID="{FAF821A2-0DC4-4BE6-94EB-81E8A2283013}" presName="aSpace" presStyleCnt="0"/>
      <dgm:spPr/>
    </dgm:pt>
    <dgm:pt modelId="{A2C84E37-CF8F-4709-8AAC-FEE6A56DDD78}" type="pres">
      <dgm:prSet presAssocID="{E8CAFDA5-48EB-4264-8F32-31513907B3B3}" presName="aNode" presStyleLbl="fgAcc1" presStyleIdx="2" presStyleCnt="4" custScaleX="262562" custScaleY="168373" custLinFactY="35664" custLinFactNeighborX="-3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C2669-5D7E-45B8-96AD-96FFD0E826FF}" type="pres">
      <dgm:prSet presAssocID="{E8CAFDA5-48EB-4264-8F32-31513907B3B3}" presName="aSpace" presStyleCnt="0"/>
      <dgm:spPr/>
    </dgm:pt>
    <dgm:pt modelId="{A7450172-DF1C-4B44-B76E-312DC53163C4}" type="pres">
      <dgm:prSet presAssocID="{CDCA439A-9CE5-4C3F-BCEB-5F40C146B60B}" presName="aNode" presStyleLbl="fgAcc1" presStyleIdx="3" presStyleCnt="4" custScaleY="501615" custLinFactY="100000" custLinFactNeighborX="-517" custLinFactNeighborY="190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4BBBA-79FB-47E1-9394-624A6FEF453B}" type="pres">
      <dgm:prSet presAssocID="{CDCA439A-9CE5-4C3F-BCEB-5F40C146B60B}" presName="aSpace" presStyleCnt="0"/>
      <dgm:spPr/>
    </dgm:pt>
  </dgm:ptLst>
  <dgm:cxnLst>
    <dgm:cxn modelId="{DC8037F1-A18B-4594-9F82-09421B0A7BEB}" srcId="{F05BBD72-9E8A-4779-A1F6-5DE0222E5F71}" destId="{FAF821A2-0DC4-4BE6-94EB-81E8A2283013}" srcOrd="1" destOrd="0" parTransId="{C6FA629C-2403-4F8A-B78A-59EBEA0E26DA}" sibTransId="{6B9DE20F-5A68-4F58-9892-31B37106E59D}"/>
    <dgm:cxn modelId="{7E986146-BE74-4628-AD24-8C55B9D63AD6}" srcId="{F05BBD72-9E8A-4779-A1F6-5DE0222E5F71}" destId="{CDCA439A-9CE5-4C3F-BCEB-5F40C146B60B}" srcOrd="3" destOrd="0" parTransId="{E0CEA6C2-B0D9-458C-B165-CE5A687CC9DC}" sibTransId="{9D75085D-40DB-42DD-8D07-E7551A86FA1C}"/>
    <dgm:cxn modelId="{C1FDE624-8A6D-43BB-B797-834CCBC56574}" type="presOf" srcId="{E8CAFDA5-48EB-4264-8F32-31513907B3B3}" destId="{A2C84E37-CF8F-4709-8AAC-FEE6A56DDD78}" srcOrd="0" destOrd="0" presId="urn:microsoft.com/office/officeart/2005/8/layout/pyramid2"/>
    <dgm:cxn modelId="{DC4E8E5A-6C33-44AC-A1E3-B8AFCB79664C}" srcId="{F05BBD72-9E8A-4779-A1F6-5DE0222E5F71}" destId="{E8CAFDA5-48EB-4264-8F32-31513907B3B3}" srcOrd="2" destOrd="0" parTransId="{0AF3FB06-6E43-493E-AEDD-DF560E97D4A8}" sibTransId="{66E926DB-BA91-4702-B054-802D90718C29}"/>
    <dgm:cxn modelId="{F9DC0E4C-232A-4960-9D33-FC494A47D10E}" type="presOf" srcId="{F05BBD72-9E8A-4779-A1F6-5DE0222E5F71}" destId="{E2CF47E9-ECA5-4B67-A771-5B33C9DC1782}" srcOrd="0" destOrd="0" presId="urn:microsoft.com/office/officeart/2005/8/layout/pyramid2"/>
    <dgm:cxn modelId="{C80EDF90-42B8-4C32-B260-79E2B2A06A3C}" type="presOf" srcId="{179A582F-6DB8-42DA-AD7B-5155389E7285}" destId="{E6EFC65D-156D-4157-BF78-31A166E285D1}" srcOrd="0" destOrd="0" presId="urn:microsoft.com/office/officeart/2005/8/layout/pyramid2"/>
    <dgm:cxn modelId="{53884EE7-5E33-4B79-B056-D35353D6C00A}" type="presOf" srcId="{CDCA439A-9CE5-4C3F-BCEB-5F40C146B60B}" destId="{A7450172-DF1C-4B44-B76E-312DC53163C4}" srcOrd="0" destOrd="0" presId="urn:microsoft.com/office/officeart/2005/8/layout/pyramid2"/>
    <dgm:cxn modelId="{494C57FF-60DF-4E84-9CF4-169D501EAE5B}" srcId="{F05BBD72-9E8A-4779-A1F6-5DE0222E5F71}" destId="{179A582F-6DB8-42DA-AD7B-5155389E7285}" srcOrd="0" destOrd="0" parTransId="{7BDEC1C7-5BD6-4842-A2AF-7636B82E81FF}" sibTransId="{4145F317-FFA0-49D3-9D92-D9A7C1349C7F}"/>
    <dgm:cxn modelId="{2F43CBA2-1583-442A-9B4C-74703338BA40}" type="presOf" srcId="{FAF821A2-0DC4-4BE6-94EB-81E8A2283013}" destId="{5A83626A-3192-466E-A235-B937DFB58F10}" srcOrd="0" destOrd="0" presId="urn:microsoft.com/office/officeart/2005/8/layout/pyramid2"/>
    <dgm:cxn modelId="{5425A4CD-F833-4771-96FF-EB1931820C08}" type="presParOf" srcId="{E2CF47E9-ECA5-4B67-A771-5B33C9DC1782}" destId="{65982090-BAD9-4744-AE28-2EF04EFF02FF}" srcOrd="0" destOrd="0" presId="urn:microsoft.com/office/officeart/2005/8/layout/pyramid2"/>
    <dgm:cxn modelId="{738331CA-8363-4340-B577-E7E4C19C06C4}" type="presParOf" srcId="{E2CF47E9-ECA5-4B67-A771-5B33C9DC1782}" destId="{20C4BEBD-E5CD-4762-8D15-3735FF887399}" srcOrd="1" destOrd="0" presId="urn:microsoft.com/office/officeart/2005/8/layout/pyramid2"/>
    <dgm:cxn modelId="{3CE638CC-A0BB-4A4A-B428-1A0CA6C38F04}" type="presParOf" srcId="{20C4BEBD-E5CD-4762-8D15-3735FF887399}" destId="{E6EFC65D-156D-4157-BF78-31A166E285D1}" srcOrd="0" destOrd="0" presId="urn:microsoft.com/office/officeart/2005/8/layout/pyramid2"/>
    <dgm:cxn modelId="{E33C5F6B-7951-48A7-B96B-0ECDB726992E}" type="presParOf" srcId="{20C4BEBD-E5CD-4762-8D15-3735FF887399}" destId="{11D40EFD-8E1F-4B1E-8720-F72905D9FD9E}" srcOrd="1" destOrd="0" presId="urn:microsoft.com/office/officeart/2005/8/layout/pyramid2"/>
    <dgm:cxn modelId="{B945C28B-77EB-4A28-A12F-ECCD49E928EC}" type="presParOf" srcId="{20C4BEBD-E5CD-4762-8D15-3735FF887399}" destId="{5A83626A-3192-466E-A235-B937DFB58F10}" srcOrd="2" destOrd="0" presId="urn:microsoft.com/office/officeart/2005/8/layout/pyramid2"/>
    <dgm:cxn modelId="{45E38CCA-4674-45AC-9532-EE07C877F094}" type="presParOf" srcId="{20C4BEBD-E5CD-4762-8D15-3735FF887399}" destId="{B0C02B6A-0C84-40FB-995E-098DC84F0C07}" srcOrd="3" destOrd="0" presId="urn:microsoft.com/office/officeart/2005/8/layout/pyramid2"/>
    <dgm:cxn modelId="{2302E9A1-E290-4612-A3AA-9CD1E83F310C}" type="presParOf" srcId="{20C4BEBD-E5CD-4762-8D15-3735FF887399}" destId="{A2C84E37-CF8F-4709-8AAC-FEE6A56DDD78}" srcOrd="4" destOrd="0" presId="urn:microsoft.com/office/officeart/2005/8/layout/pyramid2"/>
    <dgm:cxn modelId="{A9EDCD6B-C652-433F-B2F2-C67984918C8C}" type="presParOf" srcId="{20C4BEBD-E5CD-4762-8D15-3735FF887399}" destId="{021C2669-5D7E-45B8-96AD-96FFD0E826FF}" srcOrd="5" destOrd="0" presId="urn:microsoft.com/office/officeart/2005/8/layout/pyramid2"/>
    <dgm:cxn modelId="{93D025D6-B008-486B-9297-101782D6AFB6}" type="presParOf" srcId="{20C4BEBD-E5CD-4762-8D15-3735FF887399}" destId="{A7450172-DF1C-4B44-B76E-312DC53163C4}" srcOrd="6" destOrd="0" presId="urn:microsoft.com/office/officeart/2005/8/layout/pyramid2"/>
    <dgm:cxn modelId="{52315DC6-6911-4289-B845-49BF41E95375}" type="presParOf" srcId="{20C4BEBD-E5CD-4762-8D15-3735FF887399}" destId="{7CA4BBBA-79FB-47E1-9394-624A6FEF453B}" srcOrd="7" destOrd="0" presId="urn:microsoft.com/office/officeart/2005/8/layout/pyramid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46012B-FF73-40E6-B50F-1C0BD259749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1138CB-0CE0-4C2F-9F90-73B71AAA78F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Например, 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реальный ВВП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 данный год составил 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210 </a:t>
          </a:r>
          <a:r>
            <a:rPr lang="ru-RU" sz="2000" b="1" dirty="0" err="1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млрд</a:t>
          </a:r>
          <a:r>
            <a:rPr lang="ru-RU" sz="20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долл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., а за предыдущий год — 200 </a:t>
          </a:r>
          <a:r>
            <a:rPr lang="ru-RU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млрд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долл., тогда 100% =5%.                                       Экономический рост за данный год составил 5%.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4F468F-5202-4E63-8317-3251208EC3BA}" type="parTrans" cxnId="{9A9CCD6D-DBE6-4350-B8C9-8F567E141FD9}">
      <dgm:prSet/>
      <dgm:spPr/>
      <dgm:t>
        <a:bodyPr/>
        <a:lstStyle/>
        <a:p>
          <a:endParaRPr lang="ru-RU"/>
        </a:p>
      </dgm:t>
    </dgm:pt>
    <dgm:pt modelId="{FB0FD45B-A5DB-49A0-AFFA-7D5948421CCE}" type="sibTrans" cxnId="{9A9CCD6D-DBE6-4350-B8C9-8F567E141FD9}">
      <dgm:prSet/>
      <dgm:spPr/>
      <dgm:t>
        <a:bodyPr/>
        <a:lstStyle/>
        <a:p>
          <a:endParaRPr lang="ru-RU"/>
        </a:p>
      </dgm:t>
    </dgm:pt>
    <dgm:pt modelId="{F32784FB-3C17-48D1-8E75-C622B1D75BAC}" type="pres">
      <dgm:prSet presAssocID="{D346012B-FF73-40E6-B50F-1C0BD25974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3BCDB-F8EF-4324-B421-0C447437AA5D}" type="pres">
      <dgm:prSet presAssocID="{171138CB-0CE0-4C2F-9F90-73B71AAA78F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D1B36-96B2-4432-84DE-26496F43F98A}" type="presOf" srcId="{171138CB-0CE0-4C2F-9F90-73B71AAA78F9}" destId="{D893BCDB-F8EF-4324-B421-0C447437AA5D}" srcOrd="0" destOrd="0" presId="urn:microsoft.com/office/officeart/2005/8/layout/process1"/>
    <dgm:cxn modelId="{9A9CCD6D-DBE6-4350-B8C9-8F567E141FD9}" srcId="{D346012B-FF73-40E6-B50F-1C0BD259749D}" destId="{171138CB-0CE0-4C2F-9F90-73B71AAA78F9}" srcOrd="0" destOrd="0" parTransId="{FE4F468F-5202-4E63-8317-3251208EC3BA}" sibTransId="{FB0FD45B-A5DB-49A0-AFFA-7D5948421CCE}"/>
    <dgm:cxn modelId="{038177D6-2AE1-4319-9D61-BBF2BEF3B01B}" type="presOf" srcId="{D346012B-FF73-40E6-B50F-1C0BD259749D}" destId="{F32784FB-3C17-48D1-8E75-C622B1D75BAC}" srcOrd="0" destOrd="0" presId="urn:microsoft.com/office/officeart/2005/8/layout/process1"/>
    <dgm:cxn modelId="{B815F5CD-72A0-4CE9-9BE7-5B21B1F3AF10}" type="presParOf" srcId="{F32784FB-3C17-48D1-8E75-C622B1D75BAC}" destId="{D893BCDB-F8EF-4324-B421-0C447437AA5D}" srcOrd="0" destOrd="0" presId="urn:microsoft.com/office/officeart/2005/8/layout/process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7B4F93-A6CD-4257-A873-2C08349079C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BD5036-395C-44B2-A293-A00E59F0337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ru-RU" sz="2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rtl="0"/>
          <a:r>
            <a:rPr lang="ru-RU" sz="2400" b="1" dirty="0" smtClean="0">
              <a:solidFill>
                <a:srgbClr val="1504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ЦЕЛЬ ЭКОНОМИЧЕСКОГО РОСТА 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УЛУЧШЕНИЕ ЖИЗНИ ЛЮДЕЙ, КАЖДОГО ЧЕЛОВЕКА, ПРИЧЕМ НЕ ТОЛЬКО УРОВНЯ, НО И КАЧЕСТВА ЖИЗНИ.</a:t>
          </a:r>
          <a:r>
            <a:rPr lang="ru-RU" sz="1900" dirty="0" smtClean="0"/>
            <a:t/>
          </a:r>
          <a:br>
            <a:rPr lang="ru-RU" sz="1900" dirty="0" smtClean="0"/>
          </a:br>
          <a:endParaRPr lang="ru-RU" sz="1900" dirty="0"/>
        </a:p>
      </dgm:t>
    </dgm:pt>
    <dgm:pt modelId="{3ECE0ACF-7FB5-43FE-8200-E9B578F34B16}" type="parTrans" cxnId="{44B88FFE-58A4-4C44-80FE-3E437709EA7A}">
      <dgm:prSet/>
      <dgm:spPr/>
      <dgm:t>
        <a:bodyPr/>
        <a:lstStyle/>
        <a:p>
          <a:endParaRPr lang="ru-RU"/>
        </a:p>
      </dgm:t>
    </dgm:pt>
    <dgm:pt modelId="{6625034D-8879-4B63-8517-4656EB6061CF}" type="sibTrans" cxnId="{44B88FFE-58A4-4C44-80FE-3E437709EA7A}">
      <dgm:prSet/>
      <dgm:spPr/>
      <dgm:t>
        <a:bodyPr/>
        <a:lstStyle/>
        <a:p>
          <a:endParaRPr lang="ru-RU"/>
        </a:p>
      </dgm:t>
    </dgm:pt>
    <dgm:pt modelId="{FB1F0090-FD9D-4542-9E27-FD6082AD3C4C}" type="pres">
      <dgm:prSet presAssocID="{987B4F93-A6CD-4257-A873-2C08349079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8DD3E-E42D-4501-AA86-3249074A97BB}" type="pres">
      <dgm:prSet presAssocID="{8BBD5036-395C-44B2-A293-A00E59F0337D}" presName="node" presStyleLbl="node1" presStyleIdx="0" presStyleCnt="1" custScaleX="100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B88FFE-58A4-4C44-80FE-3E437709EA7A}" srcId="{987B4F93-A6CD-4257-A873-2C08349079C5}" destId="{8BBD5036-395C-44B2-A293-A00E59F0337D}" srcOrd="0" destOrd="0" parTransId="{3ECE0ACF-7FB5-43FE-8200-E9B578F34B16}" sibTransId="{6625034D-8879-4B63-8517-4656EB6061CF}"/>
    <dgm:cxn modelId="{CACCC18B-E822-40AB-9459-AB1113CA3A5B}" type="presOf" srcId="{8BBD5036-395C-44B2-A293-A00E59F0337D}" destId="{76A8DD3E-E42D-4501-AA86-3249074A97BB}" srcOrd="0" destOrd="0" presId="urn:microsoft.com/office/officeart/2005/8/layout/process1"/>
    <dgm:cxn modelId="{D748CF08-A3C8-41D4-AC1D-7AED82D7568D}" type="presOf" srcId="{987B4F93-A6CD-4257-A873-2C08349079C5}" destId="{FB1F0090-FD9D-4542-9E27-FD6082AD3C4C}" srcOrd="0" destOrd="0" presId="urn:microsoft.com/office/officeart/2005/8/layout/process1"/>
    <dgm:cxn modelId="{90B33F3A-C10F-4CFA-BC79-F225AC65CFBD}" type="presParOf" srcId="{FB1F0090-FD9D-4542-9E27-FD6082AD3C4C}" destId="{76A8DD3E-E42D-4501-AA86-3249074A97BB}" srcOrd="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4AF4-0390-422C-822F-651508FED3F4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CF9E-F96F-4260-9313-774D1B893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6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8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13" Type="http://schemas.openxmlformats.org/officeDocument/2006/relationships/diagramColors" Target="../diagrams/colors21.xml"/><Relationship Id="rId3" Type="http://schemas.openxmlformats.org/officeDocument/2006/relationships/diagramLayout" Target="../diagrams/layout19.xml"/><Relationship Id="rId7" Type="http://schemas.openxmlformats.org/officeDocument/2006/relationships/diagramLayout" Target="../diagrams/layout20.xml"/><Relationship Id="rId12" Type="http://schemas.openxmlformats.org/officeDocument/2006/relationships/diagramQuickStyle" Target="../diagrams/quickStyle21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0.xml"/><Relationship Id="rId11" Type="http://schemas.openxmlformats.org/officeDocument/2006/relationships/diagramLayout" Target="../diagrams/layout21.xml"/><Relationship Id="rId5" Type="http://schemas.openxmlformats.org/officeDocument/2006/relationships/diagramColors" Target="../diagrams/colors19.xml"/><Relationship Id="rId10" Type="http://schemas.openxmlformats.org/officeDocument/2006/relationships/diagramData" Target="../diagrams/data21.xml"/><Relationship Id="rId4" Type="http://schemas.openxmlformats.org/officeDocument/2006/relationships/diagramQuickStyle" Target="../diagrams/quickStyle19.xml"/><Relationship Id="rId9" Type="http://schemas.openxmlformats.org/officeDocument/2006/relationships/diagramColors" Target="../diagrams/colors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diagramLayout" Target="../diagrams/layout23.xml"/><Relationship Id="rId7" Type="http://schemas.openxmlformats.org/officeDocument/2006/relationships/diagramLayout" Target="../diagrams/layout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4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diagramColors" Target="../diagrams/colors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Data" Target="../diagrams/data25.xml"/><Relationship Id="rId7" Type="http://schemas.openxmlformats.org/officeDocument/2006/relationships/diagramData" Target="../diagrams/data2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5.xml"/><Relationship Id="rId11" Type="http://schemas.openxmlformats.org/officeDocument/2006/relationships/oleObject" Target="../embeddings/oleObject1.bin"/><Relationship Id="rId5" Type="http://schemas.openxmlformats.org/officeDocument/2006/relationships/diagramQuickStyle" Target="../diagrams/quickStyle25.xml"/><Relationship Id="rId10" Type="http://schemas.openxmlformats.org/officeDocument/2006/relationships/diagramColors" Target="../diagrams/colors26.xml"/><Relationship Id="rId4" Type="http://schemas.openxmlformats.org/officeDocument/2006/relationships/diagramLayout" Target="../diagrams/layout25.xml"/><Relationship Id="rId9" Type="http://schemas.openxmlformats.org/officeDocument/2006/relationships/diagramQuickStyle" Target="../diagrams/quickStyle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8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0.xml"/><Relationship Id="rId13" Type="http://schemas.openxmlformats.org/officeDocument/2006/relationships/diagramColors" Target="../diagrams/colors31.xml"/><Relationship Id="rId3" Type="http://schemas.openxmlformats.org/officeDocument/2006/relationships/diagramLayout" Target="../diagrams/layout29.xml"/><Relationship Id="rId7" Type="http://schemas.openxmlformats.org/officeDocument/2006/relationships/diagramLayout" Target="../diagrams/layout30.xml"/><Relationship Id="rId12" Type="http://schemas.openxmlformats.org/officeDocument/2006/relationships/diagramQuickStyle" Target="../diagrams/quickStyle31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0.xml"/><Relationship Id="rId11" Type="http://schemas.openxmlformats.org/officeDocument/2006/relationships/diagramLayout" Target="../diagrams/layout31.xml"/><Relationship Id="rId5" Type="http://schemas.openxmlformats.org/officeDocument/2006/relationships/diagramColors" Target="../diagrams/colors29.xml"/><Relationship Id="rId10" Type="http://schemas.openxmlformats.org/officeDocument/2006/relationships/diagramData" Target="../diagrams/data31.xml"/><Relationship Id="rId4" Type="http://schemas.openxmlformats.org/officeDocument/2006/relationships/diagramQuickStyle" Target="../diagrams/quickStyle29.xml"/><Relationship Id="rId9" Type="http://schemas.openxmlformats.org/officeDocument/2006/relationships/diagramColors" Target="../diagrams/colors30.xml"/><Relationship Id="rId1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3.xml"/><Relationship Id="rId3" Type="http://schemas.openxmlformats.org/officeDocument/2006/relationships/diagramLayout" Target="../diagrams/layout32.xml"/><Relationship Id="rId7" Type="http://schemas.openxmlformats.org/officeDocument/2006/relationships/diagramLayout" Target="../diagrams/layout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3.xml"/><Relationship Id="rId5" Type="http://schemas.openxmlformats.org/officeDocument/2006/relationships/diagramColors" Target="../diagrams/colors32.xml"/><Relationship Id="rId10" Type="http://schemas.openxmlformats.org/officeDocument/2006/relationships/image" Target="../media/image25.gif"/><Relationship Id="rId4" Type="http://schemas.openxmlformats.org/officeDocument/2006/relationships/diagramQuickStyle" Target="../diagrams/quickStyle32.xml"/><Relationship Id="rId9" Type="http://schemas.openxmlformats.org/officeDocument/2006/relationships/diagramColors" Target="../diagrams/colors3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5.xml"/><Relationship Id="rId3" Type="http://schemas.openxmlformats.org/officeDocument/2006/relationships/diagramLayout" Target="../diagrams/layout34.xml"/><Relationship Id="rId7" Type="http://schemas.openxmlformats.org/officeDocument/2006/relationships/diagramLayout" Target="../diagrams/layout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5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Relationship Id="rId9" Type="http://schemas.openxmlformats.org/officeDocument/2006/relationships/diagramColors" Target="../diagrams/colors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8.xml"/><Relationship Id="rId3" Type="http://schemas.openxmlformats.org/officeDocument/2006/relationships/diagramLayout" Target="../diagrams/layout37.xml"/><Relationship Id="rId7" Type="http://schemas.openxmlformats.org/officeDocument/2006/relationships/diagramLayout" Target="../diagrams/layout38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8.xml"/><Relationship Id="rId5" Type="http://schemas.openxmlformats.org/officeDocument/2006/relationships/diagramColors" Target="../diagrams/colors37.xml"/><Relationship Id="rId10" Type="http://schemas.openxmlformats.org/officeDocument/2006/relationships/image" Target="../media/image29.gif"/><Relationship Id="rId4" Type="http://schemas.openxmlformats.org/officeDocument/2006/relationships/diagramQuickStyle" Target="../diagrams/quickStyle37.xml"/><Relationship Id="rId9" Type="http://schemas.openxmlformats.org/officeDocument/2006/relationships/diagramColors" Target="../diagrams/colors3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0.xml"/><Relationship Id="rId13" Type="http://schemas.openxmlformats.org/officeDocument/2006/relationships/diagramColors" Target="../diagrams/colors41.xml"/><Relationship Id="rId3" Type="http://schemas.openxmlformats.org/officeDocument/2006/relationships/diagramLayout" Target="../diagrams/layout39.xml"/><Relationship Id="rId7" Type="http://schemas.openxmlformats.org/officeDocument/2006/relationships/diagramLayout" Target="../diagrams/layout40.xml"/><Relationship Id="rId12" Type="http://schemas.openxmlformats.org/officeDocument/2006/relationships/diagramQuickStyle" Target="../diagrams/quickStyle41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0.xml"/><Relationship Id="rId11" Type="http://schemas.openxmlformats.org/officeDocument/2006/relationships/diagramLayout" Target="../diagrams/layout41.xml"/><Relationship Id="rId5" Type="http://schemas.openxmlformats.org/officeDocument/2006/relationships/diagramColors" Target="../diagrams/colors39.xml"/><Relationship Id="rId10" Type="http://schemas.openxmlformats.org/officeDocument/2006/relationships/diagramData" Target="../diagrams/data41.xml"/><Relationship Id="rId4" Type="http://schemas.openxmlformats.org/officeDocument/2006/relationships/diagramQuickStyle" Target="../diagrams/quickStyle39.xml"/><Relationship Id="rId9" Type="http://schemas.openxmlformats.org/officeDocument/2006/relationships/diagramColors" Target="../diagrams/colors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4.xml"/><Relationship Id="rId3" Type="http://schemas.openxmlformats.org/officeDocument/2006/relationships/diagramLayout" Target="../diagrams/layout43.xml"/><Relationship Id="rId7" Type="http://schemas.openxmlformats.org/officeDocument/2006/relationships/diagramLayout" Target="../diagrams/layout44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4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Relationship Id="rId9" Type="http://schemas.openxmlformats.org/officeDocument/2006/relationships/diagramColors" Target="../diagrams/colors4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6.xml"/><Relationship Id="rId3" Type="http://schemas.openxmlformats.org/officeDocument/2006/relationships/diagramLayout" Target="../diagrams/layout45.xml"/><Relationship Id="rId7" Type="http://schemas.openxmlformats.org/officeDocument/2006/relationships/diagramLayout" Target="../diagrams/layout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6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Relationship Id="rId9" Type="http://schemas.openxmlformats.org/officeDocument/2006/relationships/diagramColors" Target="../diagrams/colors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8.xml"/><Relationship Id="rId13" Type="http://schemas.openxmlformats.org/officeDocument/2006/relationships/diagramColors" Target="../diagrams/colors49.xml"/><Relationship Id="rId3" Type="http://schemas.openxmlformats.org/officeDocument/2006/relationships/diagramLayout" Target="../diagrams/layout47.xml"/><Relationship Id="rId7" Type="http://schemas.openxmlformats.org/officeDocument/2006/relationships/diagramLayout" Target="../diagrams/layout48.xml"/><Relationship Id="rId12" Type="http://schemas.openxmlformats.org/officeDocument/2006/relationships/diagramQuickStyle" Target="../diagrams/quickStyle49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8.xml"/><Relationship Id="rId11" Type="http://schemas.openxmlformats.org/officeDocument/2006/relationships/diagramLayout" Target="../diagrams/layout49.xml"/><Relationship Id="rId5" Type="http://schemas.openxmlformats.org/officeDocument/2006/relationships/diagramColors" Target="../diagrams/colors47.xml"/><Relationship Id="rId10" Type="http://schemas.openxmlformats.org/officeDocument/2006/relationships/diagramData" Target="../diagrams/data49.xml"/><Relationship Id="rId4" Type="http://schemas.openxmlformats.org/officeDocument/2006/relationships/diagramQuickStyle" Target="../diagrams/quickStyle47.xml"/><Relationship Id="rId9" Type="http://schemas.openxmlformats.org/officeDocument/2006/relationships/diagramColors" Target="../diagrams/colors4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0.xml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3.xml"/><Relationship Id="rId3" Type="http://schemas.openxmlformats.org/officeDocument/2006/relationships/diagramLayout" Target="../diagrams/layout52.xml"/><Relationship Id="rId7" Type="http://schemas.openxmlformats.org/officeDocument/2006/relationships/diagramLayout" Target="../diagrams/layout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3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Relationship Id="rId9" Type="http://schemas.openxmlformats.org/officeDocument/2006/relationships/diagramColors" Target="../diagrams/colors5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5.xml"/><Relationship Id="rId3" Type="http://schemas.openxmlformats.org/officeDocument/2006/relationships/diagramLayout" Target="../diagrams/layout54.xml"/><Relationship Id="rId7" Type="http://schemas.openxmlformats.org/officeDocument/2006/relationships/diagramLayout" Target="../diagrams/layout55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5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Relationship Id="rId9" Type="http://schemas.openxmlformats.org/officeDocument/2006/relationships/diagramColors" Target="../diagrams/colors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Colors" Target="../diagrams/colors11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12" Type="http://schemas.openxmlformats.org/officeDocument/2006/relationships/diagramQuickStyle" Target="../diagrams/quickStyle1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9.xml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gi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gif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85728"/>
            <a:ext cx="3643306" cy="31432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§2 Экономический рост и развитие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71472" y="214290"/>
          <a:ext cx="8115328" cy="79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214282" y="1071546"/>
          <a:ext cx="8929718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600200"/>
          <a:ext cx="9144000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79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571472" y="1000108"/>
          <a:ext cx="807249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85720" y="5929330"/>
          <a:ext cx="840108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§2 Стр. 17-22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929198"/>
            <a:ext cx="4038600" cy="1196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6" descr="0126-073-Podvedem-itog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0"/>
            <a:ext cx="3857625" cy="214312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85728"/>
            <a:ext cx="3643306" cy="31432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33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§2 Экономический рост и развитие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928794" y="274638"/>
          <a:ext cx="5643602" cy="58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8001056" cy="5786454"/>
          </a:xfrm>
        </p:spPr>
        <p:txBody>
          <a:bodyPr/>
          <a:lstStyle/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 ЭКОНОМИЧЕСКОГО РОСТА </a:t>
            </a:r>
          </a:p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 ЭКОНОМИЧЕСКОГО РОСТА </a:t>
            </a:r>
          </a:p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ЭКСТЕНСИВНЫЙ  И ИНТЕНСИВНЫЙ РОСТ</a:t>
            </a:r>
          </a:p>
          <a:p>
            <a:pPr lvl="0" algn="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§2 Стр. 17-22</a:t>
            </a:r>
          </a:p>
          <a:p>
            <a:pPr lvl="0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ЭКОНОМИЧЕСКОЕ РАЗВИТИЕ </a:t>
            </a:r>
          </a:p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ЦИКЛ</a:t>
            </a:r>
          </a:p>
          <a:p>
            <a:pPr lvl="0"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§2 Стр. 22-29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715172" cy="57150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ЭКОНОМИЧЕСКОЕ </a:t>
            </a:r>
            <a:r>
              <a:rPr lang="ru-RU" b="1" dirty="0" smtClean="0"/>
              <a:t>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928802"/>
          <a:ext cx="892968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0" y="928670"/>
          <a:ext cx="9144000" cy="107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2" y="1000108"/>
          <a:ext cx="8929718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6252092" y="4357694"/>
          <a:ext cx="2615704" cy="2500306"/>
        </p:xfrm>
        <a:graphic>
          <a:graphicData uri="http://schemas.openxmlformats.org/presentationml/2006/ole">
            <p:oleObj spid="_x0000_s2050" name="Clip" r:id="rId11" imgW="3627000" imgH="3466800" progId="MS_ClipArt_Gallery.2">
              <p:embed/>
            </p:oleObj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0"/>
          <a:ext cx="8229600" cy="93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42844" y="1142984"/>
          <a:ext cx="8786874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71670" y="857232"/>
            <a:ext cx="677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ОНО ОЗНАЧАЕТ?</a:t>
            </a:r>
            <a:endParaRPr lang="ru-RU" sz="4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642910" y="2428868"/>
          <a:ext cx="385289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71472" y="1071546"/>
          <a:ext cx="828680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077" name="Picture 5" descr="C:\Documents and Settings\Валентина\Рабочий стол\Мои рисунки\0010-005-Predprinimatelstvo-upravlencheskie-i-organizatsionnye-navyki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2071678"/>
            <a:ext cx="4286280" cy="354544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928794" y="274638"/>
          <a:ext cx="5643602" cy="58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8001056" cy="5786454"/>
          </a:xfrm>
        </p:spPr>
        <p:txBody>
          <a:bodyPr/>
          <a:lstStyle/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 ЭКОНОМИЧЕСКОГО РОСТА </a:t>
            </a:r>
          </a:p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 ЭКОНОМИЧЕСКОГО РОСТА </a:t>
            </a:r>
          </a:p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ЭКСТЕНСИВНЫЙ  И ИНТЕНСИВНЫЙ РОСТ</a:t>
            </a:r>
          </a:p>
          <a:p>
            <a:pPr lvl="0" algn="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§2 Стр. 17-22</a:t>
            </a:r>
          </a:p>
          <a:p>
            <a:pPr lvl="0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ЭКОНОМИЧЕСКОЕ РАЗВИТИЕ </a:t>
            </a:r>
          </a:p>
          <a:p>
            <a:pPr lvl="0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ЦИКЛ</a:t>
            </a:r>
          </a:p>
          <a:p>
            <a:pPr lvl="0" algn="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§2 Стр. 22-29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179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428736"/>
          <a:ext cx="942975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098" name="Picture 2" descr="C:\Documents and Settings\Валентина\Рабочий стол\Мои рисунки\848014-19a9f9f0e42d5921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3571876"/>
            <a:ext cx="4500594" cy="32861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0" y="0"/>
          <a:ext cx="9144000" cy="128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1428736"/>
          <a:ext cx="8786842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571480"/>
          <a:ext cx="91440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3108" y="0"/>
          <a:ext cx="5429288" cy="725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785794"/>
          <a:ext cx="914400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122" name="Picture 2" descr="C:\Documents and Settings\Валентина\Рабочий стол\Мои рисунки\14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17593" y="0"/>
            <a:ext cx="2808381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0" y="2071678"/>
          <a:ext cx="9144000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1142976" y="1071546"/>
          <a:ext cx="6726264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214290"/>
          <a:ext cx="8401080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357158" y="274638"/>
          <a:ext cx="8501122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643050"/>
          <a:ext cx="9144000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1785918" y="1500174"/>
          <a:ext cx="618650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500166" y="0"/>
          <a:ext cx="6572296" cy="79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0" y="642918"/>
          <a:ext cx="914400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214282" y="4786322"/>
          <a:ext cx="8929718" cy="207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0" y="214290"/>
          <a:ext cx="892971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2844" y="274638"/>
          <a:ext cx="8543956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0" y="1714488"/>
          <a:ext cx="914400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Горизонтальный свиток 8"/>
          <p:cNvSpPr/>
          <p:nvPr/>
        </p:nvSpPr>
        <p:spPr>
          <a:xfrm>
            <a:off x="1571604" y="1571612"/>
            <a:ext cx="5429280" cy="64294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b="1" i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ЖЕ ТАКОЕ ЭКОНОМИЧЕСКИЙ РОСТ?</a:t>
            </a:r>
            <a:endParaRPr lang="ru-RU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274638"/>
          <a:ext cx="86868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28736"/>
            <a:ext cx="6215074" cy="542926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ВОЙНАМИ, </a:t>
            </a:r>
          </a:p>
          <a:p>
            <a:r>
              <a:rPr lang="ru-RU" b="1" dirty="0" smtClean="0"/>
              <a:t>ВОЗДЕЙСТВИЕМ КАКИХ-ТО ДРУГИХ ВНЕШНИХ ФАКТОРОВ, НАПРИМЕР ТАК НАЗЫВАЕМЫХ НЕФТЯНЫХ ШОКОВ, КОГДА НЕФ­ТЕДОБЫВАЮЩИЕ СТРАНЫ ОБЪЕДИНИЛИСЬ В ОДИН КАРТЕЛЬ -ОПЕК - - И РЕЗКО ПОДНЯЛИ ЦЕНЫ НА НЕФТЬ, ЧЕМ ВЫЗВАЛИ САМЫЙ БОЛЬШОЙ ЗА ПОСЛЕВОЕННОЕ ВРЕМЯ МИРОВОЙ КРИЗИС 1973—1975 ГГ., ПРИ КОТОРОМ В США ПАДЕНИЕ ПРОИЗВОДСТВА ПРОДОЛЖАЛОСЬ 16 МЕСЯЦЕВ И СОСТАВИЛО ОКОЛО 5%;</a:t>
            </a:r>
          </a:p>
          <a:p>
            <a:r>
              <a:rPr lang="ru-RU" b="1" dirty="0" smtClean="0"/>
              <a:t>КРУПНЫМИ НОВОВВЕДЕНИЯМИ (ЖЕЛЕЗНЫЕ ДОРОГИ, АВТОМОБИЛИ, ЭЛЕКТРОНИКА), ОКАЗЫВАЮЩИМИ БОЛЬШОЕ ВЛИЯНИЕ НА ИНВЕСТИЦИИ, ПРОИЗВОДСТВО, ПОТРЕБЛЕНИЕ, УРОВЕНЬ ЦЕН;</a:t>
            </a:r>
          </a:p>
          <a:p>
            <a:r>
              <a:rPr lang="ru-RU" b="1" dirty="0" smtClean="0"/>
              <a:t>ДАЖЕ ПЯТНАМИ НА СОЛНЦЕ, КОТОРЫЕ ВЛИЯЮТ НА УРО­ЖАЙНОСТЬ СЕЛЬСКОХОЗЯЙСТВЕННЫХ КУЛЬТУР, А НЕУРОЖАИ МО­ГУТ ПРИВЕСТИ К КРИЗИСУ ВСЕЙ ЭКОНОМИКИ.</a:t>
            </a:r>
          </a:p>
          <a:p>
            <a:endParaRPr lang="ru-RU" dirty="0"/>
          </a:p>
        </p:txBody>
      </p:sp>
      <p:pic>
        <p:nvPicPr>
          <p:cNvPr id="6146" name="Picture 2" descr="C:\Documents and Settings\Валентина\Рабочий стол\Мои рисунки\0038-119-Potrebnosti-i-proizvodstvo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409412" y="1357298"/>
            <a:ext cx="350046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57224" y="274638"/>
          <a:ext cx="7829576" cy="79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9144000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1357298"/>
          <a:ext cx="91440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§2 Стр. 22-29</a:t>
            </a:r>
          </a:p>
          <a:p>
            <a:pPr lvl="0">
              <a:buNone/>
            </a:pPr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6" descr="0126-073-Podvedem-itogi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0"/>
            <a:ext cx="3857625" cy="2143125"/>
          </a:xfrm>
          <a:prstGeom prst="rect">
            <a:avLst/>
          </a:prstGeom>
        </p:spPr>
      </p:pic>
      <p:pic>
        <p:nvPicPr>
          <p:cNvPr id="1027" name="Picture 3" descr="C:\Documents and Settings\Валентина\Рабочий стол\Мои рисунки\492302-b3ebe6e8eabc5fa9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357430"/>
            <a:ext cx="4543456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00034" y="0"/>
          <a:ext cx="8186766" cy="65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28596" y="0"/>
          <a:ext cx="8229600" cy="86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0" y="642918"/>
          <a:ext cx="91440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0" y="5929305"/>
          <a:ext cx="9144000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0"/>
          <a:ext cx="9144000" cy="141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500034" y="1571612"/>
          <a:ext cx="8286808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0" y="2285992"/>
          <a:ext cx="9001156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Двойная стрелка влево/вправо 9"/>
          <p:cNvSpPr/>
          <p:nvPr/>
        </p:nvSpPr>
        <p:spPr>
          <a:xfrm>
            <a:off x="500034" y="1571612"/>
            <a:ext cx="8215370" cy="785818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АКИЕ ФАКТОРЫ ВЛИЯЮТ НА ЭКОНОМИЧЕСКИЙ РОСТ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57224" y="0"/>
          <a:ext cx="7643866" cy="65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Горизонтальный свиток 7"/>
          <p:cNvSpPr/>
          <p:nvPr/>
        </p:nvSpPr>
        <p:spPr>
          <a:xfrm>
            <a:off x="214282" y="785794"/>
            <a:ext cx="8572560" cy="135732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ЭКОНОМИЧЕСКОГО РОСТА ВОЗМОЖНО ДВУМЯ ПУТЯМИ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ru-RU" sz="2400" b="1" dirty="0" smtClean="0">
                <a:solidFill>
                  <a:srgbClr val="150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ЭКСТЕНСИВНОГО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РОСТА.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2285992"/>
            <a:ext cx="3357586" cy="428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ЭКСТЕНСИВНЫЙ РОСТ- УВЕЛИЧЕНИЕ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ВВП </a:t>
            </a:r>
            <a:r>
              <a:rPr lang="ru-RU" sz="2000" b="1" dirty="0" smtClean="0">
                <a:solidFill>
                  <a:srgbClr val="150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РАСШИРЕНИЯ МАСШТАБОВ ИСПОЛЬЗОВАНИЯ РЕСУРСОВ.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ПРОИЗВОДСТВО ВОВЛЕКАЮТСЯ ИМЕЮЩИЕСЯ В СТРАНЕ, НО ЕЩЕ НЕИСПОЛЬЗОВАННЫЕ РЕСУРСЫ.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6248" y="2214554"/>
            <a:ext cx="4572032" cy="43577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ИНТЕНСИВНЫЙ РОСТ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ВВП </a:t>
            </a:r>
            <a:r>
              <a:rPr lang="ru-RU" sz="2000" b="1" dirty="0" smtClean="0">
                <a:solidFill>
                  <a:srgbClr val="150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СЧЕТ КАЧЕСТВЕННОГО УЛУЧШЕНИЯ ФАКТОРОВ ПРОИЗВОДСТВА И ПОВЫШЕНИЯ ИХ ЭФФЕКТИВНОСТИ. </a:t>
            </a:r>
          </a:p>
          <a:p>
            <a:pPr algn="ctr"/>
            <a:endParaRPr lang="ru-RU" sz="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150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ЭТО: 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НАУЧНО-ТЕХНИЧЕСКИЙ ПРОГРЕСС,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КВАЛИФИКАЦИИ РАБОТНИКОВ,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ПРОИЗВОДИТЕЛЬНОСТИ ТРУДА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РАЦИОНАЛЬНОЕ РАСПРЕДЕЛЕНИЯ РЕСУРСОВ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214414" y="0"/>
          <a:ext cx="7186634" cy="65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00108"/>
            <a:ext cx="5715008" cy="585789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ВОЗЬМЕМ ТАКОЙ ФАКТОР ПРОИЗВОДСТВА, КАК ЗЕМЛЯ.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ИЗВЕСТНО, ЧТО ПЛОДОРОДНЫЕ ЗЕМЛИ ОГРАНИЧЕННЫ.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ОНИ НЕ ВСЕ СРАЗУ БЫЛИ ВОВЛЕЧЕНЫ В СЕЛЬСКОХОЗЯЙСТВЕННЫЙ ОБОРОТ.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ИСТОРИИ ИЗВЕСТНО, ЧТО В США, НАПРИМЕР, ДОВОЛЬНО ДЛИТЕЛЬНОЕ ВРЕМЯ ПРОИСХОДИЛ ЗАХВАТ ЗЕМЕЛЬ, СПОСОБСТВУЮЩИЙ ЭКОНОМИЧЕСКОМУ РОСТУ СТРАНЫ.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60-Е ГГ.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В. В СССР ВЕЛОСЬ ОСВОЕНИЕ ЦЕЛИННЫХ И ЗАЛЕЖНЫХ ЗЕМЕЛЬ.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МОЛОДЕЖИ ТОГО ВРЕМЕНИ ОЧЕНЬ ПОПУЛЯРНОЙ БЫЛА ПЕСНЯ С ТАКИМИ СЛОВАМИ:</a:t>
            </a:r>
          </a:p>
          <a:p>
            <a:pPr lvl="2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ЕДЕМ МЫ, ДРУЗЬЯ, В ДАЛЬНИЕ КРАЯ, </a:t>
            </a:r>
          </a:p>
          <a:p>
            <a:pPr lvl="2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СТАНЕМ НОВОСЕЛАМИ И ТЫ, И Я.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ВОВЛЕКАЮТСЯ В ОБОРОТ НОВЫЕ МЕСТОРОЖДЕНИЯ ПОЛЕЗНЫХ ИСКОПАЕМЫХ, ХОТЯ СТАРЫЕ НЕ ИСПОЛЬЗОВАНЫ ДО КОНЦА, НО ИМЕЮЩАЯСЯ ТЕХНИКА НЕ ПОЗВОЛЯЕТ ИСПОЛЬЗОВАТЬ ИХ ПОЛНОСТЬЮ.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ОЗНАЧАЕТ, ЧТО ЭКОНОМИКА РАЗВИВАЕТСЯ ЭКСТЕНСИВНЫМ СПОСОБОМ.</a:t>
            </a:r>
          </a:p>
          <a:p>
            <a:endParaRPr lang="ru-RU" dirty="0"/>
          </a:p>
        </p:txBody>
      </p:sp>
      <p:pic>
        <p:nvPicPr>
          <p:cNvPr id="2050" name="Picture 2" descr="C:\Documents and Settings\Валентина\Рабочий стол\Мои рисунки\0009-019-3.Transportnye-perevozki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714752"/>
            <a:ext cx="2833336" cy="21431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1" name="Picture 3" descr="C:\Documents and Settings\Валентина\Рабочий стол\Мои рисунки\0008-014-2.Selsko-khozjajstvennoe-proizvodstvo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89043" y="1142984"/>
            <a:ext cx="4054957" cy="22860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714480" y="0"/>
          <a:ext cx="5786478" cy="65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71546"/>
            <a:ext cx="4786314" cy="578645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150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ВАЖНЫЙ ФАКТОР ИНТЕНСИВНОГО РОСТА </a:t>
            </a:r>
            <a:r>
              <a:rPr lang="ru-RU" b="1" dirty="0" smtClean="0">
                <a:solidFill>
                  <a:srgbClr val="150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b="1" i="1" dirty="0" smtClean="0">
                <a:solidFill>
                  <a:srgbClr val="150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НАУЧНО-ТЕХНИЧЕСКИЙ ПРОГРЕСС </a:t>
            </a:r>
            <a:r>
              <a:rPr lang="ru-RU" sz="3400" b="1" dirty="0" smtClean="0">
                <a:solidFill>
                  <a:srgbClr val="1504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(НТП),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 ЗАТРОНУЛ ВСЕ СТОРОНЫ ЭКОНОМИКИ И ЖИЗНИ ОБЩЕСТВА.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БУРНО ОН РАЗВИВАЛСЯ С 80-Х ГГ. ПРОШЛОГО ВЕКА, КОГДА ПРОИЗОШЛА ТАК НАЗЫВАЕМАЯ ЭЛЕКТРОННАЯ РЕВОЛЮЦИЯ 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 с промышленным переворотом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 и электрической революцией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ЭЛЕКТРОНИКА И ИНФОРМАТИКА РЕЗКО ПОВЫШАЮТ ВОЗМОЖНОСТИ ЧЕЛОВЕКА, УВЕЛИЧИВАЮТ ПРОИЗВОДИТЕЛЬНОСТЬ ТРУДА, ИЗМЕНЯЮТ ТЕХНОЛОГИИ, СОЗДАЮТ НОВЫЕ ПРОДУКТЫ И ДАЖЕ НОВЫЕ РЕСУРСЫ,  НЕ СУЩЕСТВУЮЩИЕ В ПРИРОДЕ.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Валентина\Рабочий стол\Мои рисунки\present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643050"/>
            <a:ext cx="4055929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1818</Words>
  <Application>Microsoft Office PowerPoint</Application>
  <PresentationFormat>Экран (4:3)</PresentationFormat>
  <Paragraphs>157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Microsoft Clip Gallery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ЭКОНОМИЧЕСКОЕ РАЗВИТИЕ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47</cp:revision>
  <dcterms:created xsi:type="dcterms:W3CDTF">2012-09-07T19:31:12Z</dcterms:created>
  <dcterms:modified xsi:type="dcterms:W3CDTF">2012-09-13T19:59:37Z</dcterms:modified>
</cp:coreProperties>
</file>