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CAE9A-1897-4756-83BC-3B2DC99BE788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2CD03-E3D8-45BD-AC4C-40CD309FAF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7200" dirty="0" smtClean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7200" dirty="0" smtClean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Фольклор – народная мудрость    </a:t>
            </a:r>
            <a:br>
              <a:rPr lang="ru-RU" sz="7200" dirty="0" smtClean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7200" dirty="0"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Из дерева вырубается,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/>
              <a:t>	</a:t>
            </a:r>
            <a:r>
              <a:rPr lang="ru-RU" dirty="0" smtClean="0"/>
              <a:t>	А в руках поёт, заливается...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***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Морщинистый Тит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Всю деревню веселит…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28604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Загадки: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23082004131033_R00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3" y="395573"/>
            <a:ext cx="3402008" cy="540991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3" name="Picture 4" descr="14-12-2977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714488"/>
            <a:ext cx="4294711" cy="3017842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мух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42918"/>
            <a:ext cx="149220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комар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30602"/>
            <a:ext cx="1214446" cy="147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5716385"/>
            <a:ext cx="1733563" cy="114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4786322"/>
            <a:ext cx="1384476" cy="12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4666862"/>
            <a:ext cx="1570050" cy="219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0364" y="4686814"/>
            <a:ext cx="1571636" cy="217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1289598044_teremok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4124" y="642918"/>
            <a:ext cx="6090336" cy="52864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_0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терем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00098" y="1000108"/>
            <a:ext cx="6361905" cy="520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86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Какую сказку мы с вами рассказывали с помощью музыки?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Какая песня помогала нам совершить путешествие по сказке «Теремок»?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 какими новыми музыкальными произведениями мы сегодня познакомились?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Какие музыкальные инструменты услышали в музыке?</a:t>
            </a:r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/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Фольклор</a:t>
            </a:r>
            <a:r>
              <a:rPr lang="ru-RU" dirty="0" smtClean="0"/>
              <a:t> – это народное творчество, народное искусство.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Фольклор</a:t>
            </a:r>
            <a:r>
              <a:rPr lang="ru-RU" dirty="0" smtClean="0"/>
              <a:t> – это коллективная творческая деятельность народа, отражающая его жизнь, традиции, его стремление к добру, миру, любовь к природе, животным к земле.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514350" indent="-514350"/>
            <a:endParaRPr lang="ru-RU" dirty="0" smtClean="0"/>
          </a:p>
          <a:p>
            <a:pPr marL="514350" indent="-514350"/>
            <a:r>
              <a:rPr lang="ru-RU" dirty="0" smtClean="0"/>
              <a:t>В произведении фольклора выражаются чувства народа, его идеалы, духовное богатство, щедрость и широта русского характера.</a:t>
            </a:r>
          </a:p>
          <a:p>
            <a:pPr marL="514350" indent="-514350"/>
            <a:endParaRPr lang="ru-RU" dirty="0" smtClean="0"/>
          </a:p>
          <a:p>
            <a:pPr marL="514350" indent="-514350"/>
            <a:r>
              <a:rPr lang="ru-RU" dirty="0" smtClean="0"/>
              <a:t>Фольклор зародился в глубокой древности и является основой всей мировой и художественной культуры.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b="1" u="sng" dirty="0" smtClean="0">
                <a:solidFill>
                  <a:srgbClr val="FF0000"/>
                </a:solidFill>
              </a:rPr>
              <a:t>Загадка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Муха дом себе нашла,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Муха добрая была,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В доме том, в </a:t>
            </a:r>
            <a:r>
              <a:rPr lang="ru-RU" sz="4400" b="1" dirty="0" err="1" smtClean="0">
                <a:solidFill>
                  <a:schemeClr val="accent1">
                    <a:lumMod val="50000"/>
                  </a:schemeClr>
                </a:solidFill>
              </a:rPr>
              <a:t>конце-концов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Стало множество Жильцов.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0"/>
            <a:ext cx="6929486" cy="224676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sz="1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Теремок</a:t>
            </a:r>
            <a:endParaRPr lang="ru-RU" sz="1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мух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42918"/>
            <a:ext cx="149220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комар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30602"/>
            <a:ext cx="1214446" cy="147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Как у наших у ворот,</a:t>
            </a:r>
          </a:p>
          <a:p>
            <a:pPr>
              <a:buNone/>
            </a:pPr>
            <a:r>
              <a:rPr lang="ru-RU" dirty="0" smtClean="0"/>
              <a:t>	Как у наших у ворот.</a:t>
            </a:r>
          </a:p>
          <a:p>
            <a:pPr>
              <a:buNone/>
            </a:pPr>
            <a:r>
              <a:rPr lang="ru-RU" dirty="0" smtClean="0"/>
              <a:t>	Ай. люли, у ворот,</a:t>
            </a:r>
          </a:p>
          <a:p>
            <a:pPr>
              <a:buNone/>
            </a:pPr>
            <a:r>
              <a:rPr lang="ru-RU" dirty="0" smtClean="0"/>
              <a:t>	Ай, люли, у ворот.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     Муха песенку поет,</a:t>
            </a:r>
          </a:p>
          <a:p>
            <a:pPr>
              <a:buNone/>
            </a:pPr>
            <a:r>
              <a:rPr lang="ru-RU" dirty="0" smtClean="0"/>
              <a:t>			     </a:t>
            </a:r>
            <a:r>
              <a:rPr lang="ru-RU" dirty="0" smtClean="0"/>
              <a:t>М</a:t>
            </a:r>
            <a:r>
              <a:rPr lang="ru-RU" dirty="0" smtClean="0"/>
              <a:t>уха песенку поет.</a:t>
            </a:r>
          </a:p>
          <a:p>
            <a:pPr>
              <a:buNone/>
            </a:pPr>
            <a:r>
              <a:rPr lang="ru-RU" dirty="0" smtClean="0"/>
              <a:t>			     Ай, люли, вот поет,</a:t>
            </a:r>
          </a:p>
          <a:p>
            <a:pPr>
              <a:buNone/>
            </a:pPr>
            <a:r>
              <a:rPr lang="ru-RU" dirty="0" smtClean="0"/>
              <a:t>			     Ай , люли, вот поет.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    			Комар муху ведет,</a:t>
            </a:r>
          </a:p>
          <a:p>
            <a:pPr>
              <a:buNone/>
            </a:pPr>
            <a:r>
              <a:rPr lang="ru-RU" dirty="0" smtClean="0"/>
              <a:t>			  			 Комар муху ведет.</a:t>
            </a:r>
          </a:p>
          <a:p>
            <a:pPr>
              <a:buNone/>
            </a:pPr>
            <a:r>
              <a:rPr lang="ru-RU" dirty="0" smtClean="0"/>
              <a:t>			  			 Ай, люли, вот ведет,</a:t>
            </a:r>
          </a:p>
          <a:p>
            <a:pPr>
              <a:buNone/>
            </a:pPr>
            <a:r>
              <a:rPr lang="ru-RU" dirty="0" smtClean="0"/>
              <a:t>			   			 Ай, люли, вот ведет.</a:t>
            </a:r>
            <a:endParaRPr lang="ru-RU" dirty="0"/>
          </a:p>
        </p:txBody>
      </p:sp>
      <p:pic>
        <p:nvPicPr>
          <p:cNvPr id="4" name="Picture 12" descr="мух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1188" y="571480"/>
            <a:ext cx="1417599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комар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4500570"/>
            <a:ext cx="1214446" cy="147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мух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642918"/>
            <a:ext cx="149220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комар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30602"/>
            <a:ext cx="1214446" cy="147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5716385"/>
            <a:ext cx="1733563" cy="114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132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Фольклор – народная мудрость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Фольклор – народная мудрость,+</dc:title>
  <dc:creator>mama</dc:creator>
  <cp:lastModifiedBy>mama</cp:lastModifiedBy>
  <cp:revision>19</cp:revision>
  <dcterms:created xsi:type="dcterms:W3CDTF">2014-01-30T21:40:02Z</dcterms:created>
  <dcterms:modified xsi:type="dcterms:W3CDTF">2014-01-31T00:03:04Z</dcterms:modified>
</cp:coreProperties>
</file>