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22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1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траектории -  Вопрос 100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кривая линия, описываемая центром тяжести пули при полете в воздухе от точки вылета до точки встречи </a:t>
            </a:r>
          </a:p>
          <a:p>
            <a:pPr marL="0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траектории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мешке – цена 400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Кот в мешке. Тот кто выбрал этот вопрос, говорит, кому отвечать на этот вопрос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Кот в мешке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траектории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Вопрос 300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Вопрос: Расставить правильно: поражаемое, прикрытое,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непоражаемое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пространство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4393"/>
            <a:ext cx="734725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9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автомата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Ответ 100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магазин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автомата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Ответ 200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пенал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автомата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Ответ 300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Затворная рама с газовым поршнем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Явление выстрела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Ответ 100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выстрел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Явление выстрела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Ответ 200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 начальная скорость пули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Вопрос-аукцион -  Ответ 300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пробивное действие пули – способность пули пробивать различные преграды и сохранять свои поражающие свойства на определенном расстоянии.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траектории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Ответ 100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траектория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551837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Разработал преподаватель-организатор ОБЖ, учитель физики, информатики </a:t>
            </a:r>
          </a:p>
          <a:p>
            <a:pPr marL="18288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Князев Олег Анатольевич</a:t>
            </a:r>
          </a:p>
          <a:p>
            <a:pPr marL="18288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СОШ №13</a:t>
            </a:r>
          </a:p>
          <a:p>
            <a:pPr marL="18288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Новопетровской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Краснодарского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marL="18288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2012г.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 в мешке – цена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400 - ответ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После вылета из канала ствола оружия, на пулю действуют две силы: сила тяжести, направленная вертикально вниз, и сила трения, или сила сопротивления воздуха, направленная в сторону, противоположную движению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траектории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Ответ 300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1-прикрытое пространство, 2-поражаемоепространство, 3-непоражаемое пространство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Своя игра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89213"/>
            <a:ext cx="5841826" cy="200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8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Финальный вопрос: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делайте ставки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Вопрос: назовите основные части автомата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24519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инальный вопрос: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877272"/>
            <a:ext cx="8229600" cy="7014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Конец игры: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Олег\Desktop\АК-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935" y="1844824"/>
            <a:ext cx="4893864" cy="398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0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аукцион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933056"/>
            <a:ext cx="8229600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276871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Дайте определение пробивного действия пули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862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 в мешке – цена 400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276871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Какие силы действуют на пулю, после вылета из канала ствола?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Конец игры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93103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249439"/>
                <a:gridCol w="1631520"/>
                <a:gridCol w="1631520"/>
                <a:gridCol w="1631520"/>
              </a:tblGrid>
              <a:tr h="1714500">
                <a:tc>
                  <a:txBody>
                    <a:bodyPr/>
                    <a:lstStyle/>
                    <a:p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Устройство </a:t>
                      </a:r>
                    </a:p>
                    <a:p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АК-74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200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300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Явление выстрела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 action="ppaction://hlinksldjump"/>
                        </a:rPr>
                        <a:t>100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 action="ppaction://hlinksldjump"/>
                        </a:rPr>
                        <a:t>200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7" action="ppaction://hlinksldjump"/>
                        </a:rPr>
                        <a:t>300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kumimoji="0" lang="ru-RU" sz="4000" b="1" i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Элементы траектории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8" action="ppaction://hlinksldjump"/>
                        </a:rPr>
                        <a:t>100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9" action="ppaction://hlinksldjump"/>
                        </a:rPr>
                        <a:t>200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10" action="ppaction://hlinksldjump"/>
                        </a:rPr>
                        <a:t>300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14500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4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11" action="ppaction://hlinksldjump"/>
                        </a:rPr>
                        <a:t>Финал</a:t>
                      </a:r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40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9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автомата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Вопрос 100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Вопрос: Как называется эта часть автомата?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ег\Desktop\Без именв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3213101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7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автомата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Вопрос 200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Как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называется эта часть автомата?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Олег\Desktop\Без имени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4737101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11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автомата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Вопрос 300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Как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называется эта часть автомата?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Олег\Desktop\Без имевани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41599"/>
            <a:ext cx="4392488" cy="289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1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Явление выстрела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Вопрос 100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Вопрос: Выбрасывание пули или снаряда из канала ствола оружия под воздействием пороховых газов, образовавшихся в результате сгорания порохового заряда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Явление выстрела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Вопрос 200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Вопрос: скорость пули в момент вылета из канала ствола оружия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выстрела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Вопрос 300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Вопрос-аукцион: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учащиеся ставят ставки, игрок с большей ставкой отвечает на вопрос.</a:t>
            </a:r>
          </a:p>
        </p:txBody>
      </p:sp>
    </p:spTree>
    <p:extLst>
      <p:ext uri="{BB962C8B-B14F-4D97-AF65-F5344CB8AC3E}">
        <p14:creationId xmlns:p14="http://schemas.microsoft.com/office/powerpoint/2010/main" val="11485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85</TotalTime>
  <Words>383</Words>
  <Application>Microsoft Office PowerPoint</Application>
  <PresentationFormat>Экран (4:3)</PresentationFormat>
  <Paragraphs>117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Презентация PowerPoint</vt:lpstr>
      <vt:lpstr>Презентация PowerPoint</vt:lpstr>
      <vt:lpstr>Презентация PowerPoint</vt:lpstr>
      <vt:lpstr>Устройство автомата  -  Вопрос 100</vt:lpstr>
      <vt:lpstr>Устройство автомата  -  Вопрос 200</vt:lpstr>
      <vt:lpstr>Устройство автомата  -  Вопрос 300</vt:lpstr>
      <vt:lpstr>Явление выстрела  -  Вопрос 100</vt:lpstr>
      <vt:lpstr>Явление выстрела -  Вопрос 200</vt:lpstr>
      <vt:lpstr>Явление выстрела  -  Вопрос 300</vt:lpstr>
      <vt:lpstr>Элементы траектории -  Вопрос 100</vt:lpstr>
      <vt:lpstr>Элементы траектории -   Кот в мешке – цена 400</vt:lpstr>
      <vt:lpstr>Элементы траектории -  Вопрос 300</vt:lpstr>
      <vt:lpstr>Устройство автомата  -  Ответ 100</vt:lpstr>
      <vt:lpstr>Устройство автомата  -  Ответ 200</vt:lpstr>
      <vt:lpstr>Устройство автомата  -  Ответ 300</vt:lpstr>
      <vt:lpstr>Явление выстрела -  Ответ 100</vt:lpstr>
      <vt:lpstr>Явление выстрела -  Ответ 200</vt:lpstr>
      <vt:lpstr>Вопрос-аукцион -  Ответ 300</vt:lpstr>
      <vt:lpstr>Элементы траектории  -  Ответ 100</vt:lpstr>
      <vt:lpstr>Кот в мешке – цена 400 - ответ</vt:lpstr>
      <vt:lpstr>Элементы траектории  -  Ответ 300</vt:lpstr>
      <vt:lpstr>Финальный вопрос: делайте ставки</vt:lpstr>
      <vt:lpstr>Финальный вопрос: ответ      </vt:lpstr>
      <vt:lpstr>Вопрос аукцион</vt:lpstr>
      <vt:lpstr>Кот в мешке – цена 400</vt:lpstr>
      <vt:lpstr>Конец игры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12</cp:revision>
  <dcterms:created xsi:type="dcterms:W3CDTF">2012-10-12T20:34:13Z</dcterms:created>
  <dcterms:modified xsi:type="dcterms:W3CDTF">2012-10-14T10:32:46Z</dcterms:modified>
</cp:coreProperties>
</file>