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748464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Костры.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костров и их разведение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05" y="1628800"/>
            <a:ext cx="6682342" cy="470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4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1897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Виды костров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517492"/>
            <a:ext cx="6950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Дает </a:t>
            </a:r>
            <a:r>
              <a:rPr lang="ru-RU" sz="2400" dirty="0"/>
              <a:t>большое пламя. Он пригоден для быстрого обогрева людей, просушки одежды, но быстро прогорает.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Простейшим приспособлением для установки над костром посуды с плоским дном является </a:t>
            </a:r>
            <a:r>
              <a:rPr lang="ru-RU" sz="2400" dirty="0" err="1"/>
              <a:t>трехопорная</a:t>
            </a:r>
            <a:r>
              <a:rPr lang="ru-RU" sz="2400" dirty="0"/>
              <a:t> подставка. Ее можно сделать, положив вокруг костра три примерно одинаковых камня или воткнув прямо в горячие угли три металлических колышка из комплекта для установки палатки. И </a:t>
            </a:r>
            <a:r>
              <a:rPr lang="ru-RU" sz="2400" dirty="0" err="1"/>
              <a:t>камни,и</a:t>
            </a:r>
            <a:r>
              <a:rPr lang="ru-RU" sz="2400" dirty="0"/>
              <a:t> металлические колышки при этом должны располагаться как бы </a:t>
            </a:r>
            <a:r>
              <a:rPr lang="ru-RU" sz="2400" dirty="0" err="1"/>
              <a:t>повершинам</a:t>
            </a:r>
            <a:r>
              <a:rPr lang="ru-RU" sz="2400" dirty="0"/>
              <a:t> воображаемого равностороннего треугольника.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756" y="898007"/>
            <a:ext cx="2105980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reflection stA="68000" endPos="65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Костер</a:t>
            </a:r>
          </a:p>
          <a:p>
            <a:pPr algn="ctr"/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/>
              <a:t>Решетка</a:t>
            </a:r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effectLst>
                <a:glow rad="266700">
                  <a:schemeClr val="bg2">
                    <a:lumMod val="75000"/>
                    <a:alpha val="20000"/>
                  </a:schemeClr>
                </a:glow>
                <a:outerShdw dist="200025" dir="15000000" sx="106000" sy="106000" kx="-1800000" algn="bl" rotWithShape="0">
                  <a:schemeClr val="bg1">
                    <a:alpha val="10000"/>
                  </a:schemeClr>
                </a:outerShdw>
              </a:effectLst>
            </a:endParaRPr>
          </a:p>
        </p:txBody>
      </p:sp>
      <p:pic>
        <p:nvPicPr>
          <p:cNvPr id="11266" name="Picture 2" descr="http://finalnews.ru/images/stories/vizgivanie/podrsredstva/koster_pirami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4233"/>
            <a:ext cx="2195736" cy="456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99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496944" cy="5577800"/>
          </a:xfrm>
          <a:effectLst>
            <a:glow rad="2794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Общие правила по разведению костров: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    Костер необходимо защитить от большого ветра.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    Костру должен быть обеспечен доступ воздуха, иначе он будет плохо гореть и дымить.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    Для обогрева лучше разводить широкий костер, а для приготовления пищи – небольшой конусообразный.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    Тепло от костра идет вверх, поэтому постель у костра нужно устраивать выше его пламени.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1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731520"/>
            <a:ext cx="8856984" cy="5649808"/>
          </a:xfrm>
        </p:spPr>
        <p:txBody>
          <a:bodyPr>
            <a:noAutofit/>
          </a:bodyPr>
          <a:lstStyle/>
          <a:p>
            <a:pPr marL="45720" indent="0" fontAlgn="base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Разжечь костер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для бывалого туриста – пара пустяков. Следует наломать сухие веточки возле ствола дерева: сосна, береза – все пойдет. Возле ствола они всегда сухие. Для затравки нет лучшего материала, чем скомканная газета. После того как загорелись мелкие ветви, надо добавлять более толстые сухие веточки.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Пищей для костра являются дрова. И от того, чем вы будете «кормить» костер, зависит, насколько эффективно и комфортно вы будете его использовать.</a:t>
            </a:r>
          </a:p>
          <a:p>
            <a:pPr marL="45720" indent="0" fontAlgn="base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Никогда не рубите на дрова живые деревья: они очень плохо горят. Сырые ветки тоже горят только лишь для того, чтобы сделать дымовую завесу от комаров.</a:t>
            </a:r>
          </a:p>
        </p:txBody>
      </p:sp>
    </p:spTree>
    <p:extLst>
      <p:ext uri="{BB962C8B-B14F-4D97-AF65-F5344CB8AC3E}">
        <p14:creationId xmlns:p14="http://schemas.microsoft.com/office/powerpoint/2010/main" val="207588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731520"/>
            <a:ext cx="6048672" cy="3489568"/>
          </a:xfrm>
          <a:effectLst>
            <a:reflection stA="82000" endPos="65000" dist="50800" dir="5400000" sy="-100000" algn="bl" rotWithShape="0"/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>
              <a:bevelB w="38100" h="38100" prst="angle"/>
            </a:sp3d>
          </a:bodyPr>
          <a:lstStyle/>
          <a:p>
            <a:pPr marL="45720" indent="0" algn="ctr" fontAlgn="base">
              <a:buNone/>
            </a:pPr>
            <a:r>
              <a:rPr lang="ru-RU" sz="138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Конец</a:t>
            </a:r>
            <a:endParaRPr lang="ru-RU" sz="138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0_6c40b_44c38205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75" y="332655"/>
            <a:ext cx="8250157" cy="521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4797152"/>
            <a:ext cx="82501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" indent="0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Разработал преподаватель-организатор ОБЖ, учитель физики, информатики </a:t>
            </a:r>
          </a:p>
          <a:p>
            <a:pPr marL="18288" indent="0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Князев Олег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Анатольевич МБОУ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СОШ №13</a:t>
            </a:r>
          </a:p>
          <a:p>
            <a:pPr marL="18288" indent="0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Новопетровской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Краснодарского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</a:p>
          <a:p>
            <a:pPr marL="18288" indent="0" algn="ctr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2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265115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Виды костров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4176464" cy="346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13938" y="1010262"/>
            <a:ext cx="48605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приготовления пищи в ветреную погоду на открытой местности. Чтобы оборудовать такой костер, надо вырыть в грунте канавку необходимой длины и ширины, позволяющей установить над ней походные котлы. Вырытая канавка должна располагаться по ветру и иметь широкий конусообразный скос с наветренной стороны. Оборудуя такой костер, не забывайте заботиться о снятом дерне.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Костер «Траншея» удобен тем, что не требует большого количества дров. В холодную погоду, оказавшись в лесу без спального мешка, с его помощью можно оборудовать место для отдыха. Для сохранения тепла после прогорания дров закройте яму деревянными чурбаками, тонким слоем земли и травой. Сверху нетрудно будет сделать удобную, теплую постель.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484784"/>
            <a:ext cx="3312368" cy="523220"/>
          </a:xfrm>
          <a:prstGeom prst="rect">
            <a:avLst/>
          </a:prstGeom>
          <a:noFill/>
          <a:effectLst>
            <a:reflection stA="82000" endPos="65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ru-RU" sz="2800" b="1" dirty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Костер «Траншея»</a:t>
            </a:r>
            <a:endParaRPr lang="ru-RU" sz="2800" dirty="0">
              <a:effectLst>
                <a:glow rad="266700">
                  <a:schemeClr val="bg2">
                    <a:lumMod val="75000"/>
                    <a:alpha val="20000"/>
                  </a:schemeClr>
                </a:glow>
                <a:outerShdw dist="200025" dir="15000000" sx="106000" sy="106000" kx="-1800000" algn="bl" rotWithShape="0">
                  <a:schemeClr val="bg1">
                    <a:alpha val="1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14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265115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Виды костров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1046" y="1010262"/>
            <a:ext cx="46734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Чтобы оборудовать костер такого типа, необходимо вырыть в грунте яму. Для сохранения тепла дно ямы целесообразно выложить камнями. На таком костре можно вскипятить воду, приготовить пищу, запечь в золе жаркое.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746394"/>
            <a:ext cx="3312368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reflection stA="68000" endPos="65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ru-RU" sz="2800" b="1" dirty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Костер </a:t>
            </a:r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«Ямка»</a:t>
            </a:r>
            <a:endParaRPr lang="ru-RU" sz="2800" dirty="0">
              <a:effectLst>
                <a:glow rad="266700">
                  <a:schemeClr val="bg2">
                    <a:lumMod val="75000"/>
                    <a:alpha val="20000"/>
                  </a:schemeClr>
                </a:glow>
                <a:outerShdw dist="200025" dir="15000000" sx="106000" sy="106000" kx="-1800000" algn="bl" rotWithShape="0">
                  <a:schemeClr val="bg1">
                    <a:alpha val="10000"/>
                  </a:scheme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7579"/>
            <a:ext cx="4201046" cy="3860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8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265115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Виды костров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1046" y="858687"/>
            <a:ext cx="46734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 Для разжигания такого костра понадобятся толстые сухие дрова. Выложите их звездой или веером, как это показано на рисунке. По мере прогорания дрова сдвигают к центру. Такой костер может очень долго гореть.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746394"/>
            <a:ext cx="3312368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reflection stA="68000" endPos="65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Костер </a:t>
            </a:r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/>
              <a:t>Звездочка</a:t>
            </a:r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effectLst>
                <a:glow rad="266700">
                  <a:schemeClr val="bg2">
                    <a:lumMod val="75000"/>
                    <a:alpha val="20000"/>
                  </a:schemeClr>
                </a:glow>
                <a:outerShdw dist="200025" dir="15000000" sx="106000" sy="106000" kx="-1800000" algn="bl" rotWithShape="0">
                  <a:schemeClr val="bg1">
                    <a:alpha val="10000"/>
                  </a:schemeClr>
                </a:outerShdw>
              </a:effectLst>
            </a:endParaRPr>
          </a:p>
        </p:txBody>
      </p:sp>
      <p:pic>
        <p:nvPicPr>
          <p:cNvPr id="5122" name="Picture 2" descr="http://finalnews.ru/images/stories/vizgivanie/podrsredstva/koster_zvezdoch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01" y="3284984"/>
            <a:ext cx="3913303" cy="357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9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1897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Виды костров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1940" y="719783"/>
            <a:ext cx="51120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  </a:t>
            </a:r>
            <a:r>
              <a:rPr lang="ru-RU" sz="3000" dirty="0"/>
              <a:t>Для оборудования этого типа костра нужно вбить в землю четыре </a:t>
            </a:r>
            <a:r>
              <a:rPr lang="ru-RU" sz="3000" dirty="0" err="1"/>
              <a:t>колышка,между</a:t>
            </a:r>
            <a:r>
              <a:rPr lang="ru-RU" sz="3000" dirty="0"/>
              <a:t> которыми уложить дрова в виде забора. Костер поджигается снизу. Он может долго гореть, выделяя при этом много жара, если уложить вперемежку сухие и сырые дрова. Такой костер очень удобен для сушки одежды</a:t>
            </a:r>
            <a:r>
              <a:rPr lang="ru-RU" sz="3000" dirty="0" smtClean="0"/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746394"/>
            <a:ext cx="3312368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reflection stA="68000" endPos="65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Костер </a:t>
            </a:r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b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Заборчик-</a:t>
            </a:r>
            <a:r>
              <a:rPr lang="ru-RU" sz="2800" b="1" dirty="0" err="1" smtClean="0"/>
              <a:t>Нодья</a:t>
            </a:r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effectLst>
                <a:glow rad="266700">
                  <a:schemeClr val="bg2">
                    <a:lumMod val="75000"/>
                    <a:alpha val="20000"/>
                  </a:schemeClr>
                </a:glow>
                <a:outerShdw dist="200025" dir="15000000" sx="106000" sy="106000" kx="-1800000" algn="bl" rotWithShape="0">
                  <a:schemeClr val="bg1">
                    <a:alpha val="10000"/>
                  </a:schemeClr>
                </a:outerShdw>
              </a:effectLst>
            </a:endParaRPr>
          </a:p>
        </p:txBody>
      </p:sp>
      <p:pic>
        <p:nvPicPr>
          <p:cNvPr id="6146" name="Picture 2" descr="http://finalnews.ru/images/stories/vizgivanie/podrsredstva/koster_zaborchik_nody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6" y="3356992"/>
            <a:ext cx="3947210" cy="350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5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1897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Виды костров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3" y="1375060"/>
            <a:ext cx="41044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Представляет </a:t>
            </a:r>
            <a:r>
              <a:rPr lang="ru-RU" sz="3200" dirty="0"/>
              <a:t>из себя смешанный вариант костров «</a:t>
            </a:r>
            <a:r>
              <a:rPr lang="ru-RU" sz="3200" dirty="0" err="1"/>
              <a:t>Нодья</a:t>
            </a:r>
            <a:r>
              <a:rPr lang="ru-RU" sz="3200" dirty="0"/>
              <a:t>» и «Очаг охотника». Такой костер дает много тепла, возле него хорошо греться в зимнюю стужу.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756" y="898007"/>
            <a:ext cx="3312368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reflection stA="68000" endPos="65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Костер </a:t>
            </a:r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/>
              <a:t>Рефлектор</a:t>
            </a:r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effectLst>
                <a:glow rad="266700">
                  <a:schemeClr val="bg2">
                    <a:lumMod val="75000"/>
                    <a:alpha val="20000"/>
                  </a:schemeClr>
                </a:glow>
                <a:outerShdw dist="200025" dir="15000000" sx="106000" sy="106000" kx="-1800000" algn="bl" rotWithShape="0">
                  <a:schemeClr val="bg1">
                    <a:alpha val="10000"/>
                  </a:schemeClr>
                </a:outerShdw>
              </a:effectLst>
            </a:endParaRPr>
          </a:p>
        </p:txBody>
      </p:sp>
      <p:pic>
        <p:nvPicPr>
          <p:cNvPr id="7170" name="Picture 2" descr="http://finalnews.ru/images/stories/vizgivanie/podrsredstva/koster_reflek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0936"/>
            <a:ext cx="3491880" cy="42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1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1897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Виды костров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3" y="1375060"/>
            <a:ext cx="46085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Костер «Очаг охотника»</a:t>
            </a:r>
            <a:r>
              <a:rPr lang="ru-RU" sz="3200" dirty="0"/>
              <a:t> разводится между двумя сухими бревнами, которые укладываются таким образом, чтобы на них можно было установить котел, сковороду или чайник.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756" y="898007"/>
            <a:ext cx="3312368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reflection stA="68000" endPos="65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Костер</a:t>
            </a:r>
          </a:p>
          <a:p>
            <a:pPr algn="ctr"/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/>
              <a:t>Очаг охотника</a:t>
            </a:r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effectLst>
                <a:glow rad="266700">
                  <a:schemeClr val="bg2">
                    <a:lumMod val="75000"/>
                    <a:alpha val="20000"/>
                  </a:schemeClr>
                </a:glow>
                <a:outerShdw dist="200025" dir="15000000" sx="106000" sy="106000" kx="-1800000" algn="bl" rotWithShape="0">
                  <a:schemeClr val="bg1">
                    <a:alpha val="10000"/>
                  </a:schemeClr>
                </a:outerShdw>
              </a:effectLst>
            </a:endParaRPr>
          </a:p>
        </p:txBody>
      </p:sp>
      <p:pic>
        <p:nvPicPr>
          <p:cNvPr id="9218" name="Picture 2" descr="http://finalnews.ru/images/stories/vizgivanie/podrsredstva/koster_ochag_ohotni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01008"/>
            <a:ext cx="4151119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6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1897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Виды костров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517492"/>
            <a:ext cx="60860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основании костра такого типа кладутся два толстых сухих бревна, на которые несколькими рядами в виде плотной решетки укладываются дрова все меньшего и меньшего диаметра. Такой костер лучше всего подходит для совместных мероприятий с участием всего отряда навигаторов.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Несколько измененный вариант «Решетки» может использоваться для приготовления пищи, обогрева людей, просушивания одежды, обуви и т.п. Такой костер можно разводить при наличии сухих и сырых дров. Прогорая, сухие дрова высушивают сырые, поэтому костер может гореть довольно долго.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756" y="898007"/>
            <a:ext cx="2970076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reflection stA="68000" endPos="65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Костер</a:t>
            </a:r>
          </a:p>
          <a:p>
            <a:pPr algn="ctr"/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/>
              <a:t>Решетка</a:t>
            </a:r>
            <a:r>
              <a:rPr lang="ru-RU" sz="2800" b="1" dirty="0" smtClean="0">
                <a:effectLst>
                  <a:glow rad="266700">
                    <a:schemeClr val="bg2">
                      <a:lumMod val="75000"/>
                      <a:alpha val="20000"/>
                    </a:schemeClr>
                  </a:glow>
                  <a:outerShdw dist="200025" dir="15000000" sx="106000" sy="106000" kx="-1800000" algn="bl" rotWithShape="0">
                    <a:schemeClr val="bg1">
                      <a:alpha val="1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effectLst>
                <a:glow rad="266700">
                  <a:schemeClr val="bg2">
                    <a:lumMod val="75000"/>
                    <a:alpha val="20000"/>
                  </a:schemeClr>
                </a:glow>
                <a:outerShdw dist="200025" dir="15000000" sx="106000" sy="106000" kx="-1800000" algn="bl" rotWithShape="0">
                  <a:schemeClr val="bg1">
                    <a:alpha val="10000"/>
                  </a:schemeClr>
                </a:outerShdw>
              </a:effectLst>
            </a:endParaRPr>
          </a:p>
        </p:txBody>
      </p:sp>
      <p:pic>
        <p:nvPicPr>
          <p:cNvPr id="10242" name="Picture 2" descr="http://finalnews.ru/images/stories/vizgivanie/podrsredstva/koster_reshet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4593"/>
            <a:ext cx="3059832" cy="444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09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211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Костры.  Виды костров и их разведение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Костры.  Виды костров и их разведение</dc:title>
  <dc:creator>Олег</dc:creator>
  <cp:lastModifiedBy>Олег</cp:lastModifiedBy>
  <cp:revision>5</cp:revision>
  <dcterms:created xsi:type="dcterms:W3CDTF">2012-10-14T13:14:26Z</dcterms:created>
  <dcterms:modified xsi:type="dcterms:W3CDTF">2012-10-14T13:59:12Z</dcterms:modified>
</cp:coreProperties>
</file>