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9A7-7548-4F6E-8C46-2F7ECE20FF3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F4B7-386C-46BC-8233-FD296161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01408\Desktop\&#1048;&#1090;&#1086;&#1075;&#1086;&#1074;&#1099;&#1081;%20&#1091;&#1088;&#1086;&#1082;%20&#1074;%206%20&#1082;&#1083;&#1072;&#1089;&#1089;&#1077;\&#1058;&#1091;&#1088;&#1080;&#1089;&#1090;&#1080;&#1095;&#1077;&#1089;&#1082;&#1080;&#1077;%20&#1087;&#1077;&#1089;&#1085;&#1080;%20-%20&#1082;&#1072;&#1082;%20&#1079;&#1076;&#1086;&#1088;&#1086;&#1074;&#1086;.....mp3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01408\Desktop\&#1048;&#1090;&#1086;&#1075;&#1086;&#1074;&#1099;&#1081;%20&#1091;&#1088;&#1086;&#1082;%20&#1074;%206%20&#1082;&#1083;&#1072;&#1089;&#1089;&#1077;\&#1064;&#1086;&#1091;-&#1075;&#1088;&#1091;&#1087;&#1087;&#1072;%20&#1052;&#1072;&#1083;&#1077;&#1085;&#1100;&#1082;&#1080;&#1081;%20&#1087;&#1088;&#1080;&#1085;&#1094;%20-%20&#1056;&#1086;&#1073;&#1080;&#1085;&#1079;&#1086;&#1085;2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-background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ИТОГОВЫЙ УРОК ПО ТЕМЕ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«АВТОНОМНОЕ СУЩЕСТВОВАНИЕ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ЧЕЛОВЕКА В ПРИРОДЕ»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093296"/>
            <a:ext cx="7342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ГБОУ гимназия № 652 Выборгского района г. Санкт – Петербурга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Преподаватель – организатор ОБЖ - Михайлова С. Ю.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a3f9_3d6ac90f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20688"/>
            <a:ext cx="723629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3024336" cy="93610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СПОСОБЫ ДОБЫВАНИЯ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ОГНЯ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97152"/>
            <a:ext cx="2722990" cy="100811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СПОСОБЫ РАСКЛАДКИ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КОСТРА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cf867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132856"/>
            <a:ext cx="5436096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488832" cy="151216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СЯДЬ НА ПЕНЁК, СЪЕШЬ ПИРОЖОК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3622851" cy="43204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СПОСОБЫ ДОБЫВАНИЯ ПИЩИ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92896"/>
            <a:ext cx="3521477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ДОБЫТЬ ПИЩУ ОХОТОЙ?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84984"/>
            <a:ext cx="3857210" cy="57606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ДОБЫТЬ ПИЩУ РЫБАЛКОЙ?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085184"/>
            <a:ext cx="2197012" cy="2880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СОБИРАТЕЛЬСТВО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165304"/>
            <a:ext cx="3579250" cy="40011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СПОСОБЫ ДОБЫВАНИЯ ВОДЫ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37112"/>
            <a:ext cx="3441391" cy="40011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СПОСОБЫ ОЧИЩЕНИЯ ВОДЫ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hod-vecher-u-kos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44000" cy="662473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620688"/>
            <a:ext cx="4968552" cy="12241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ПРИВАЛ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Туристические песни - как здорово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sd-background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413995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1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35896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3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573016"/>
            <a:ext cx="4283968" cy="3284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dav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"/>
            <a:ext cx="4355976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11760" y="3356992"/>
            <a:ext cx="5102935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КОНКУРС КАПИТАНОВ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aa52f936f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7164288" cy="68580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3312368" cy="44644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НИКОГДА 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НЕ СДАВАЙСЯ!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eb97_bcc0b12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484784"/>
            <a:ext cx="29754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 СЛЕДАМ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РОБИНЗОНА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КРУЗО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Шоу-группа Маленький принц - Робинзон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356833_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611560" y="620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2068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Я - ЗАБЛУДИЛСЯ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1124744"/>
            <a:ext cx="9784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63888" y="112474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РОЗА ВЕТРОВ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11560" y="162880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1628800"/>
            <a:ext cx="784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ПОДАЙ ГОЛОСОК ЧЕРЕЗ ТЁМНЫЙ ЛЕСОК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11560" y="2996952"/>
            <a:ext cx="1050416" cy="5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99792" y="299695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ЗАМОРОЧКИ ИЗ КОРЗИНКИ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11560" y="3573016"/>
            <a:ext cx="9784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71800" y="357301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ВРЕМЕННОЕ ЖИЛИЩЕ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11560" y="4149080"/>
            <a:ext cx="10504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0" y="414908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ОБОГРЕЙСЯ, ОТДОХНИ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11560" y="2348880"/>
            <a:ext cx="10504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771800" y="234888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СКОЛЬКО ЛЕТ..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11560" y="4869160"/>
            <a:ext cx="10504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23728" y="4869160"/>
            <a:ext cx="640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СЯДЬ НА ПЕНЁК, СЪЕШЬ ПИРОЖОК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11560" y="5445224"/>
            <a:ext cx="11224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707904" y="54452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ПРИВАЛ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11560" y="6021288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31840" y="59492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КОНКУРС КАПИТАНОВ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d-background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0" y="476672"/>
            <a:ext cx="2843808" cy="25202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АВТОНОМНОЕ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СУЩЕСТВОВАНИЕ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ЧЕЛОВЕКА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ПРИРОДЕ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131840" y="1124744"/>
            <a:ext cx="2880320" cy="23042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ФАКТОРЫ ВЫЖИВАНИЯ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156176" y="476672"/>
            <a:ext cx="2736304" cy="24482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ЗАКОН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ВЫЖИВАНИЯ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95536" y="3573016"/>
            <a:ext cx="2880320" cy="27271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ПРЕОДОЛЕНИЕ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СТРАХА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 СТРЕССА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347864" y="3789040"/>
            <a:ext cx="2880320" cy="28083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КЛИМАТО-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ГЕОГРАФИЧЕСКИЕ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УСЛОВИЯ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372200" y="3573016"/>
            <a:ext cx="2771800" cy="27363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АККЛИМАТИ-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ЗАЦИЯ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188640"/>
            <a:ext cx="3744416" cy="790347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Я ЗАБЛУДИЛСЯ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-background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60648"/>
            <a:ext cx="9540552" cy="7118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-324544" y="0"/>
            <a:ext cx="3672408" cy="28529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ЧТО ТАКОЕ ОРИЕНТИРОВАНИЕ?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292080" y="692696"/>
            <a:ext cx="3851920" cy="30963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ОРИЕНТИРОВАНИЕ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МЕСТНЫМ ПРИЗНАКАМ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23728" y="1628800"/>
            <a:ext cx="3528392" cy="22688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ОРИЕНТИРОВАНИЕ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КОМПАСУ И КАРТЕ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-252536" y="4077072"/>
            <a:ext cx="3960440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ОРИЕНТИРОВАНИЕ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НЕБЕСНЫМ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СВЕТИЛАМ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27984" y="4077072"/>
            <a:ext cx="3528392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АЗИМУТ, ЕГО ПРИМЕНЕНИЕ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0"/>
            <a:ext cx="3456384" cy="141277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РОЗА ВЕТРОВ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07-11-08_nz_forest_bik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2657"/>
            <a:ext cx="5508104" cy="6120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338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ОПРЕДЕЛИТЬ ЗНАЧЕНИЕ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ПРЕДЛОЖЕННОГО СИГНАЛА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3" y="134076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LL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1268760"/>
            <a:ext cx="64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N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1268760"/>
            <a:ext cx="543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Y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780928"/>
            <a:ext cx="37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ВЫЛОЖИТЬ ИЛИ НАРИСОВАТЬ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ЗНАК СИГНАЛА БЕДСТВИЯ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149080"/>
            <a:ext cx="469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РАЗГАДАТЬ ШИФРОВКУ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79512" y="4725144"/>
            <a:ext cx="7056784" cy="21328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17 16 4 10 2 1 6 14   3   20 18 16 17 10 25 6 19 12 16 14   13 6 19 21,   19 17 1 19 10 20 6   20 21 18 10 19 20 3.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988840"/>
            <a:ext cx="5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F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627784" y="1916832"/>
            <a:ext cx="1224136" cy="86409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binsoncrusoe1211064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6732240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66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Сколько лет Робинзон живёт на острове?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438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Я НА ОСТРОВЕ ЖИВУ СТОЛЬКО -    </a:t>
            </a:r>
            <a:r>
              <a:rPr lang="en-US" sz="6000" b="1" dirty="0" smtClean="0">
                <a:solidFill>
                  <a:srgbClr val="002060"/>
                </a:solidFill>
              </a:rPr>
              <a:t>X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4269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ЕЩЁ ПОЛОВИНА СТОЛЬКО -                 </a:t>
            </a:r>
            <a:r>
              <a:rPr lang="en-US" sz="6000" b="1" dirty="0" smtClean="0">
                <a:solidFill>
                  <a:srgbClr val="002060"/>
                </a:solidFill>
              </a:rPr>
              <a:t>X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4124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ПЛЮС ЧЕТВЕРТЬ СТОЛЬКО -        </a:t>
            </a:r>
            <a:r>
              <a:rPr lang="en-US" sz="6000" b="1" dirty="0" smtClean="0">
                <a:solidFill>
                  <a:srgbClr val="002060"/>
                </a:solidFill>
              </a:rPr>
              <a:t>X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221088"/>
            <a:ext cx="417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ПЛЮ</a:t>
            </a:r>
            <a:r>
              <a:rPr lang="en-US" sz="2000" b="1" dirty="0" smtClean="0">
                <a:solidFill>
                  <a:srgbClr val="002060"/>
                </a:solidFill>
              </a:rPr>
              <a:t>C</a:t>
            </a:r>
            <a:r>
              <a:rPr lang="ru-RU" sz="2000" b="1" dirty="0" smtClean="0">
                <a:solidFill>
                  <a:srgbClr val="002060"/>
                </a:solidFill>
              </a:rPr>
              <a:t> ЕЩЁ СТОЛЬКО -                   </a:t>
            </a:r>
            <a:r>
              <a:rPr lang="en-US" sz="6000" b="1" dirty="0" smtClean="0">
                <a:solidFill>
                  <a:srgbClr val="002060"/>
                </a:solidFill>
              </a:rPr>
              <a:t>X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ПЛЮС СТОЛЬКО ДНЕЙ, СКОЛЬКО КИЛОГРАММОВ В ОДНОМ ПУДЕ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by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perspectiveFront"/>
            <a:lightRig rig="threePt" dir="t"/>
          </a:scene3d>
        </p:spPr>
      </p:pic>
      <p:sp>
        <p:nvSpPr>
          <p:cNvPr id="3" name="Арка 2"/>
          <p:cNvSpPr/>
          <p:nvPr/>
        </p:nvSpPr>
        <p:spPr>
          <a:xfrm>
            <a:off x="683568" y="332656"/>
            <a:ext cx="7488832" cy="3816424"/>
          </a:xfrm>
          <a:prstGeom prst="blockArc">
            <a:avLst>
              <a:gd name="adj1" fmla="val 1085309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ЗАМОРОЧКИ ИЗ КОРЗИНКИ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149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42930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4452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9249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5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57301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9492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1409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458112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9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52292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10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0-1233351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71500"/>
            <a:ext cx="673224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2986972" cy="70788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ОРГАНИЗАЦИЯ ЖИЛИЩА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ЛЕТНЕЕ ВРЕМЯ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044680" cy="8640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ОРГАНИЗАЦИЯ ЖИЛИЩА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ЗИМНЕЕ ВРЕМЯ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12976"/>
            <a:ext cx="2589940" cy="8640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ВИДЫ ПРОСТЕЙШЕГО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ЖИЛЬЯ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661248"/>
            <a:ext cx="2899320" cy="70788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ОРГАНИЗАЦИЯ НОЧЛЕГА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ГОРАХ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509120"/>
            <a:ext cx="3517694" cy="79208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ОРГАНИЗАЦИЯ НОЧЛЕГА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БОЛОТИСТОЙ МЕСТНОСТИ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279</Words>
  <Application>Microsoft Office PowerPoint</Application>
  <PresentationFormat>Экран (4:3)</PresentationFormat>
  <Paragraphs>102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801408</cp:lastModifiedBy>
  <cp:revision>26</cp:revision>
  <dcterms:created xsi:type="dcterms:W3CDTF">2012-10-07T10:38:35Z</dcterms:created>
  <dcterms:modified xsi:type="dcterms:W3CDTF">2012-10-08T10:39:44Z</dcterms:modified>
</cp:coreProperties>
</file>