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BC10-9309-488F-88B1-EE52DCAF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F785EE-1E66-4B85-A6E2-2A930A8805BB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960EC7-2563-40FC-B9B7-F51412ECE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Microsoft_Office_Word_97_-_20036.doc"/><Relationship Id="rId3" Type="http://schemas.openxmlformats.org/officeDocument/2006/relationships/oleObject" Target="../embeddings/_________Microsoft_Office_Word_97_-_20031.doc"/><Relationship Id="rId7" Type="http://schemas.openxmlformats.org/officeDocument/2006/relationships/oleObject" Target="../embeddings/_________Microsoft_Office_Word_97_-_20035.doc"/><Relationship Id="rId12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4.doc"/><Relationship Id="rId11" Type="http://schemas.openxmlformats.org/officeDocument/2006/relationships/oleObject" Target="../embeddings/_________Microsoft_Office_Word_97_-_20039.doc"/><Relationship Id="rId5" Type="http://schemas.openxmlformats.org/officeDocument/2006/relationships/oleObject" Target="../embeddings/_________Microsoft_Office_Word_97_-_20033.doc"/><Relationship Id="rId10" Type="http://schemas.openxmlformats.org/officeDocument/2006/relationships/oleObject" Target="../embeddings/_________Microsoft_Office_Word_97_-_20038.doc"/><Relationship Id="rId4" Type="http://schemas.openxmlformats.org/officeDocument/2006/relationships/oleObject" Target="../embeddings/_________Microsoft_Office_Word_97_-_20032.doc"/><Relationship Id="rId9" Type="http://schemas.openxmlformats.org/officeDocument/2006/relationships/oleObject" Target="../embeddings/_________Microsoft_Office_Word_97_-_20037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Дорожный марафон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7" descr="004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912323" cy="1872208"/>
          </a:xfrm>
          <a:prstGeom prst="rect">
            <a:avLst/>
          </a:prstGeom>
          <a:noFill/>
        </p:spPr>
      </p:pic>
      <p:pic>
        <p:nvPicPr>
          <p:cNvPr id="8" name="Picture 1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465313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Обучающая игра для 3-4 классов.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Подготовила Пискулина Т.В., преподаватель- организатор ОБЖ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26-Kakie-pravila-narushili-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576285" cy="51845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74320"/>
            <a:ext cx="7674056" cy="8504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Наведи порядок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0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82606" cy="549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214931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688631" cy="638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1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3927"/>
            <a:ext cx="5904656" cy="638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.jpg"/>
          <p:cNvPicPr>
            <a:picLocks noChangeAspect="1"/>
          </p:cNvPicPr>
          <p:nvPr/>
        </p:nvPicPr>
        <p:blipFill>
          <a:blip r:embed="rId2" cstate="print"/>
          <a:srcRect l="26480" t="20272"/>
          <a:stretch>
            <a:fillRect/>
          </a:stretch>
        </p:blipFill>
        <p:spPr>
          <a:xfrm>
            <a:off x="7164288" y="4653136"/>
            <a:ext cx="1815786" cy="1958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406640" cy="7073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Чёрный ящик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155632" cy="4680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7030A0"/>
                </a:solidFill>
              </a:rPr>
              <a:t>КОМУ</a:t>
            </a:r>
            <a:r>
              <a:rPr lang="ru-RU" sz="2400" dirty="0" smtClean="0">
                <a:solidFill>
                  <a:srgbClr val="7030A0"/>
                </a:solidFill>
              </a:rPr>
              <a:t>:  Угол улицы Горького и Большой Грузинской, получить милиционеру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Дорогой товарищ милиционер!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Вы неправильно записали номер. То есть Вы записали номер правильно, только неправильно, что шофёр виноват. Шофёр не виноват: виноваты мы с Мишкой. Мы прицепились, а он не знал. Шофёр хороший и ездит правильно</a:t>
            </a:r>
          </a:p>
          <a:p>
            <a:endParaRPr lang="ru-RU" dirty="0"/>
          </a:p>
        </p:txBody>
      </p:sp>
      <p:pic>
        <p:nvPicPr>
          <p:cNvPr id="5" name="Рисунок 4" descr="карандаш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138615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276872"/>
            <a:ext cx="212407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328498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Знайте правила движения,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Как таблицу умножения!!!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Дорожный лабиринт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835696" y="1916832"/>
            <a:ext cx="5832648" cy="3384376"/>
          </a:xfrm>
          <a:prstGeom prst="bentConnector3">
            <a:avLst>
              <a:gd name="adj1" fmla="val 5130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1691680" y="2708920"/>
            <a:ext cx="5184576" cy="309634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932040" y="2636912"/>
            <a:ext cx="3672408" cy="129614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4860032" y="3212976"/>
            <a:ext cx="3096344" cy="172819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08304" y="1844824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 flipH="1" flipV="1">
            <a:off x="1763688" y="3933056"/>
            <a:ext cx="2664296" cy="12241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1259632" y="3140968"/>
            <a:ext cx="2304256" cy="57606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6200000" flipV="1">
            <a:off x="3887924" y="3465004"/>
            <a:ext cx="3384376" cy="2880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6200000" flipH="1">
            <a:off x="6624228" y="6057292"/>
            <a:ext cx="864096" cy="36004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5400000">
            <a:off x="6948264" y="5733256"/>
            <a:ext cx="1152128" cy="2880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 descr="400_F_2734193_RW2dnR7lQaku4ZkP3aE2Yr0WpL9f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62005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88" name="Group 220"/>
          <p:cNvGraphicFramePr>
            <a:graphicFrameLocks noGrp="1"/>
          </p:cNvGraphicFramePr>
          <p:nvPr>
            <p:ph/>
          </p:nvPr>
        </p:nvGraphicFramePr>
        <p:xfrm>
          <a:off x="1476375" y="908050"/>
          <a:ext cx="7056438" cy="4724400"/>
        </p:xfrm>
        <a:graphic>
          <a:graphicData uri="http://schemas.openxmlformats.org/drawingml/2006/table">
            <a:tbl>
              <a:tblPr/>
              <a:tblGrid>
                <a:gridCol w="641350"/>
                <a:gridCol w="641350"/>
                <a:gridCol w="641350"/>
                <a:gridCol w="641350"/>
                <a:gridCol w="641350"/>
                <a:gridCol w="642938"/>
                <a:gridCol w="641350"/>
                <a:gridCol w="641350"/>
                <a:gridCol w="641350"/>
                <a:gridCol w="641350"/>
                <a:gridCol w="641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72" name="Text Box 206"/>
          <p:cNvSpPr txBox="1">
            <a:spLocks noChangeArrowheads="1"/>
          </p:cNvSpPr>
          <p:nvPr/>
        </p:nvSpPr>
        <p:spPr bwMode="auto">
          <a:xfrm>
            <a:off x="1042988" y="9080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2173" name="Text Box 207"/>
          <p:cNvSpPr txBox="1">
            <a:spLocks noChangeArrowheads="1"/>
          </p:cNvSpPr>
          <p:nvPr/>
        </p:nvSpPr>
        <p:spPr bwMode="auto">
          <a:xfrm>
            <a:off x="987425" y="1484313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endParaRPr lang="ru-RU"/>
          </a:p>
        </p:txBody>
      </p:sp>
      <p:sp>
        <p:nvSpPr>
          <p:cNvPr id="2174" name="Text Box 208"/>
          <p:cNvSpPr txBox="1">
            <a:spLocks noChangeArrowheads="1"/>
          </p:cNvSpPr>
          <p:nvPr/>
        </p:nvSpPr>
        <p:spPr bwMode="auto">
          <a:xfrm>
            <a:off x="1042988" y="19891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  <a:endParaRPr lang="ru-RU"/>
          </a:p>
        </p:txBody>
      </p:sp>
      <p:sp>
        <p:nvSpPr>
          <p:cNvPr id="2175" name="Text Box 209"/>
          <p:cNvSpPr txBox="1">
            <a:spLocks noChangeArrowheads="1"/>
          </p:cNvSpPr>
          <p:nvPr/>
        </p:nvSpPr>
        <p:spPr bwMode="auto">
          <a:xfrm>
            <a:off x="3563938" y="2565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  <a:endParaRPr lang="ru-RU"/>
          </a:p>
        </p:txBody>
      </p:sp>
      <p:sp>
        <p:nvSpPr>
          <p:cNvPr id="2176" name="Text Box 210"/>
          <p:cNvSpPr txBox="1">
            <a:spLocks noChangeArrowheads="1"/>
          </p:cNvSpPr>
          <p:nvPr/>
        </p:nvSpPr>
        <p:spPr bwMode="auto">
          <a:xfrm>
            <a:off x="1116013" y="30686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  <a:endParaRPr lang="ru-RU"/>
          </a:p>
        </p:txBody>
      </p:sp>
      <p:sp>
        <p:nvSpPr>
          <p:cNvPr id="2177" name="Text Box 211"/>
          <p:cNvSpPr txBox="1">
            <a:spLocks noChangeArrowheads="1"/>
          </p:cNvSpPr>
          <p:nvPr/>
        </p:nvSpPr>
        <p:spPr bwMode="auto">
          <a:xfrm>
            <a:off x="1042988" y="35004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  <a:endParaRPr lang="ru-RU"/>
          </a:p>
        </p:txBody>
      </p:sp>
      <p:sp>
        <p:nvSpPr>
          <p:cNvPr id="2178" name="Text Box 212"/>
          <p:cNvSpPr txBox="1">
            <a:spLocks noChangeArrowheads="1"/>
          </p:cNvSpPr>
          <p:nvPr/>
        </p:nvSpPr>
        <p:spPr bwMode="auto">
          <a:xfrm>
            <a:off x="3492500" y="40767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  <a:endParaRPr lang="ru-RU"/>
          </a:p>
        </p:txBody>
      </p:sp>
      <p:sp>
        <p:nvSpPr>
          <p:cNvPr id="2179" name="Text Box 213"/>
          <p:cNvSpPr txBox="1">
            <a:spLocks noChangeArrowheads="1"/>
          </p:cNvSpPr>
          <p:nvPr/>
        </p:nvSpPr>
        <p:spPr bwMode="auto">
          <a:xfrm>
            <a:off x="1116013" y="45815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  <a:endParaRPr lang="ru-RU"/>
          </a:p>
        </p:txBody>
      </p:sp>
      <p:sp>
        <p:nvSpPr>
          <p:cNvPr id="2180" name="Text Box 214"/>
          <p:cNvSpPr txBox="1">
            <a:spLocks noChangeArrowheads="1"/>
          </p:cNvSpPr>
          <p:nvPr/>
        </p:nvSpPr>
        <p:spPr bwMode="auto">
          <a:xfrm>
            <a:off x="2195513" y="51577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  <a:endParaRPr lang="ru-RU"/>
          </a:p>
        </p:txBody>
      </p:sp>
      <p:sp>
        <p:nvSpPr>
          <p:cNvPr id="2181" name="WordArt 222"/>
          <p:cNvSpPr>
            <a:spLocks noChangeArrowheads="1" noChangeShapeType="1" noTextEdit="1"/>
          </p:cNvSpPr>
          <p:nvPr/>
        </p:nvSpPr>
        <p:spPr bwMode="auto">
          <a:xfrm>
            <a:off x="3338513" y="0"/>
            <a:ext cx="4833937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sp>
        <p:nvSpPr>
          <p:cNvPr id="32993" name="Text Box 225"/>
          <p:cNvSpPr txBox="1">
            <a:spLocks noChangeArrowheads="1"/>
          </p:cNvSpPr>
          <p:nvPr/>
        </p:nvSpPr>
        <p:spPr bwMode="auto">
          <a:xfrm>
            <a:off x="1258888" y="59499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2. Как называют место, где ожидают транспорт.</a:t>
            </a:r>
          </a:p>
        </p:txBody>
      </p:sp>
      <p:sp>
        <p:nvSpPr>
          <p:cNvPr id="32995" name="Text Box 227"/>
          <p:cNvSpPr txBox="1">
            <a:spLocks noChangeArrowheads="1"/>
          </p:cNvSpPr>
          <p:nvPr/>
        </p:nvSpPr>
        <p:spPr bwMode="auto">
          <a:xfrm>
            <a:off x="1476375" y="602138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1. Как называется часть загородной дороги?</a:t>
            </a:r>
          </a:p>
        </p:txBody>
      </p:sp>
      <p:sp>
        <p:nvSpPr>
          <p:cNvPr id="32996" name="Text Box 228"/>
          <p:cNvSpPr txBox="1">
            <a:spLocks noChangeArrowheads="1"/>
          </p:cNvSpPr>
          <p:nvPr/>
        </p:nvSpPr>
        <p:spPr bwMode="auto">
          <a:xfrm>
            <a:off x="2051050" y="5595938"/>
            <a:ext cx="58324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Comic Sans MS" pitchFamily="66" charset="0"/>
              </a:rPr>
              <a:t>3. Не похож я на коня,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Comic Sans MS" pitchFamily="66" charset="0"/>
              </a:rPr>
              <a:t>Но седло есть у меня-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Comic Sans MS" pitchFamily="66" charset="0"/>
              </a:rPr>
              <a:t>Спицы есть- они, признаться,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Comic Sans MS" pitchFamily="66" charset="0"/>
              </a:rPr>
              <a:t>Для вязанья не годятся.</a:t>
            </a:r>
          </a:p>
        </p:txBody>
      </p:sp>
      <p:sp>
        <p:nvSpPr>
          <p:cNvPr id="32997" name="Text Box 229"/>
          <p:cNvSpPr txBox="1">
            <a:spLocks noChangeArrowheads="1"/>
          </p:cNvSpPr>
          <p:nvPr/>
        </p:nvSpPr>
        <p:spPr bwMode="auto">
          <a:xfrm>
            <a:off x="2124075" y="5805488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4. Как называется участник дорожного движения, идущий по тротуару.</a:t>
            </a:r>
          </a:p>
        </p:txBody>
      </p:sp>
      <p:sp>
        <p:nvSpPr>
          <p:cNvPr id="32998" name="Text Box 230"/>
          <p:cNvSpPr txBox="1">
            <a:spLocks noChangeArrowheads="1"/>
          </p:cNvSpPr>
          <p:nvPr/>
        </p:nvSpPr>
        <p:spPr bwMode="auto">
          <a:xfrm>
            <a:off x="2195513" y="5734050"/>
            <a:ext cx="4535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5. Опоясал каменный ремень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Сотни городов и деревень.</a:t>
            </a:r>
          </a:p>
        </p:txBody>
      </p:sp>
      <p:sp>
        <p:nvSpPr>
          <p:cNvPr id="32999" name="Text Box 231"/>
          <p:cNvSpPr txBox="1">
            <a:spLocks noChangeArrowheads="1"/>
          </p:cNvSpPr>
          <p:nvPr/>
        </p:nvSpPr>
        <p:spPr bwMode="auto">
          <a:xfrm>
            <a:off x="2051050" y="5661025"/>
            <a:ext cx="3744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6. Как называется место, где пересекаются улицы и дороги.</a:t>
            </a:r>
          </a:p>
        </p:txBody>
      </p:sp>
      <p:sp>
        <p:nvSpPr>
          <p:cNvPr id="33000" name="Text Box 232"/>
          <p:cNvSpPr txBox="1">
            <a:spLocks noChangeArrowheads="1"/>
          </p:cNvSpPr>
          <p:nvPr/>
        </p:nvSpPr>
        <p:spPr bwMode="auto">
          <a:xfrm>
            <a:off x="2268538" y="5949950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7. Как называется дорожка, по которой идут пешеходы?</a:t>
            </a:r>
          </a:p>
        </p:txBody>
      </p:sp>
      <p:sp>
        <p:nvSpPr>
          <p:cNvPr id="33001" name="Text Box 233"/>
          <p:cNvSpPr txBox="1">
            <a:spLocks noChangeArrowheads="1"/>
          </p:cNvSpPr>
          <p:nvPr/>
        </p:nvSpPr>
        <p:spPr bwMode="auto">
          <a:xfrm>
            <a:off x="2124075" y="5661025"/>
            <a:ext cx="482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8. На самом перекрёстке висит колдун трёхглазый,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Но никогда не смотрит тремя глазами сразу.</a:t>
            </a:r>
          </a:p>
        </p:txBody>
      </p:sp>
      <p:sp>
        <p:nvSpPr>
          <p:cNvPr id="33002" name="Text Box 234"/>
          <p:cNvSpPr txBox="1">
            <a:spLocks noChangeArrowheads="1"/>
          </p:cNvSpPr>
          <p:nvPr/>
        </p:nvSpPr>
        <p:spPr bwMode="auto">
          <a:xfrm>
            <a:off x="2339975" y="5876925"/>
            <a:ext cx="55451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9. Шагаешь- впереди лежит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Оглянешься- домой бежит.</a:t>
            </a:r>
          </a:p>
        </p:txBody>
      </p:sp>
      <p:graphicFrame>
        <p:nvGraphicFramePr>
          <p:cNvPr id="33007" name="Object 239"/>
          <p:cNvGraphicFramePr>
            <a:graphicFrameLocks noChangeAspect="1"/>
          </p:cNvGraphicFramePr>
          <p:nvPr/>
        </p:nvGraphicFramePr>
        <p:xfrm>
          <a:off x="1543050" y="760413"/>
          <a:ext cx="5772150" cy="819150"/>
        </p:xfrm>
        <a:graphic>
          <a:graphicData uri="http://schemas.openxmlformats.org/presentationml/2006/ole">
            <p:oleObj spid="_x0000_s2050" name="Документ" r:id="rId3" imgW="5939942" imgH="849173" progId="Word.Document.8">
              <p:embed/>
            </p:oleObj>
          </a:graphicData>
        </a:graphic>
      </p:graphicFrame>
      <p:graphicFrame>
        <p:nvGraphicFramePr>
          <p:cNvPr id="33019" name="Object 251"/>
          <p:cNvGraphicFramePr>
            <a:graphicFrameLocks noChangeAspect="1"/>
          </p:cNvGraphicFramePr>
          <p:nvPr/>
        </p:nvGraphicFramePr>
        <p:xfrm>
          <a:off x="1476375" y="1341438"/>
          <a:ext cx="6019800" cy="795337"/>
        </p:xfrm>
        <a:graphic>
          <a:graphicData uri="http://schemas.openxmlformats.org/presentationml/2006/ole">
            <p:oleObj spid="_x0000_s2051" name="Документ" r:id="rId4" imgW="6184087" imgH="849173" progId="Word.Document.8">
              <p:embed/>
            </p:oleObj>
          </a:graphicData>
        </a:graphic>
      </p:graphicFrame>
      <p:graphicFrame>
        <p:nvGraphicFramePr>
          <p:cNvPr id="33024" name="Object 256"/>
          <p:cNvGraphicFramePr>
            <a:graphicFrameLocks noChangeAspect="1"/>
          </p:cNvGraphicFramePr>
          <p:nvPr/>
        </p:nvGraphicFramePr>
        <p:xfrm>
          <a:off x="1547813" y="1916113"/>
          <a:ext cx="6245225" cy="720725"/>
        </p:xfrm>
        <a:graphic>
          <a:graphicData uri="http://schemas.openxmlformats.org/presentationml/2006/ole">
            <p:oleObj spid="_x0000_s2052" name="Документ" r:id="rId5" imgW="6504432" imgH="849173" progId="Word.Document.8">
              <p:embed/>
            </p:oleObj>
          </a:graphicData>
        </a:graphic>
      </p:graphicFrame>
      <p:graphicFrame>
        <p:nvGraphicFramePr>
          <p:cNvPr id="33029" name="Object 261"/>
          <p:cNvGraphicFramePr>
            <a:graphicFrameLocks noChangeAspect="1"/>
          </p:cNvGraphicFramePr>
          <p:nvPr/>
        </p:nvGraphicFramePr>
        <p:xfrm>
          <a:off x="4071938" y="2420938"/>
          <a:ext cx="5072062" cy="720725"/>
        </p:xfrm>
        <a:graphic>
          <a:graphicData uri="http://schemas.openxmlformats.org/presentationml/2006/ole">
            <p:oleObj spid="_x0000_s2053" name="Документ" r:id="rId6" imgW="5939942" imgH="849173" progId="Word.Document.8">
              <p:embed/>
            </p:oleObj>
          </a:graphicData>
        </a:graphic>
      </p:graphicFrame>
      <p:sp>
        <p:nvSpPr>
          <p:cNvPr id="2191" name="Text Box 338"/>
          <p:cNvSpPr txBox="1">
            <a:spLocks noChangeArrowheads="1"/>
          </p:cNvSpPr>
          <p:nvPr/>
        </p:nvSpPr>
        <p:spPr bwMode="auto">
          <a:xfrm>
            <a:off x="1547813" y="306863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3119" name="Object 351"/>
          <p:cNvGraphicFramePr>
            <a:graphicFrameLocks noChangeAspect="1"/>
          </p:cNvGraphicFramePr>
          <p:nvPr/>
        </p:nvGraphicFramePr>
        <p:xfrm>
          <a:off x="1476375" y="2852738"/>
          <a:ext cx="5772150" cy="819150"/>
        </p:xfrm>
        <a:graphic>
          <a:graphicData uri="http://schemas.openxmlformats.org/presentationml/2006/ole">
            <p:oleObj spid="_x0000_s2054" name="Документ" r:id="rId7" imgW="5939942" imgH="849173" progId="Word.Document.8">
              <p:embed/>
            </p:oleObj>
          </a:graphicData>
        </a:graphic>
      </p:graphicFrame>
      <p:graphicFrame>
        <p:nvGraphicFramePr>
          <p:cNvPr id="33128" name="Object 360"/>
          <p:cNvGraphicFramePr>
            <a:graphicFrameLocks noChangeAspect="1"/>
          </p:cNvGraphicFramePr>
          <p:nvPr/>
        </p:nvGraphicFramePr>
        <p:xfrm>
          <a:off x="1476375" y="3429000"/>
          <a:ext cx="7416800" cy="1512888"/>
        </p:xfrm>
        <a:graphic>
          <a:graphicData uri="http://schemas.openxmlformats.org/presentationml/2006/ole">
            <p:oleObj spid="_x0000_s2055" name="Документ" r:id="rId8" imgW="7173468" imgH="1696822" progId="Word.Document.8">
              <p:embed/>
            </p:oleObj>
          </a:graphicData>
        </a:graphic>
      </p:graphicFrame>
      <p:graphicFrame>
        <p:nvGraphicFramePr>
          <p:cNvPr id="33133" name="Object 365"/>
          <p:cNvGraphicFramePr>
            <a:graphicFrameLocks noChangeAspect="1"/>
          </p:cNvGraphicFramePr>
          <p:nvPr/>
        </p:nvGraphicFramePr>
        <p:xfrm>
          <a:off x="4140200" y="3933825"/>
          <a:ext cx="5832475" cy="790575"/>
        </p:xfrm>
        <a:graphic>
          <a:graphicData uri="http://schemas.openxmlformats.org/presentationml/2006/ole">
            <p:oleObj spid="_x0000_s2056" name="Документ" r:id="rId9" imgW="5939942" imgH="849173" progId="Word.Document.8">
              <p:embed/>
            </p:oleObj>
          </a:graphicData>
        </a:graphic>
      </p:graphicFrame>
      <p:graphicFrame>
        <p:nvGraphicFramePr>
          <p:cNvPr id="33138" name="Object 370"/>
          <p:cNvGraphicFramePr>
            <a:graphicFrameLocks noChangeAspect="1"/>
          </p:cNvGraphicFramePr>
          <p:nvPr/>
        </p:nvGraphicFramePr>
        <p:xfrm>
          <a:off x="1547813" y="4508500"/>
          <a:ext cx="5976937" cy="649288"/>
        </p:xfrm>
        <a:graphic>
          <a:graphicData uri="http://schemas.openxmlformats.org/presentationml/2006/ole">
            <p:oleObj spid="_x0000_s2057" name="Документ" r:id="rId10" imgW="5939942" imgH="849173" progId="Word.Document.8">
              <p:embed/>
            </p:oleObj>
          </a:graphicData>
        </a:graphic>
      </p:graphicFrame>
      <p:graphicFrame>
        <p:nvGraphicFramePr>
          <p:cNvPr id="33143" name="Object 375"/>
          <p:cNvGraphicFramePr>
            <a:graphicFrameLocks noChangeAspect="1"/>
          </p:cNvGraphicFramePr>
          <p:nvPr/>
        </p:nvGraphicFramePr>
        <p:xfrm>
          <a:off x="2843213" y="4941888"/>
          <a:ext cx="5772150" cy="819150"/>
        </p:xfrm>
        <a:graphic>
          <a:graphicData uri="http://schemas.openxmlformats.org/presentationml/2006/ole">
            <p:oleObj spid="_x0000_s2058" name="Документ" r:id="rId11" imgW="5939942" imgH="849173" progId="Word.Document.8">
              <p:embed/>
            </p:oleObj>
          </a:graphicData>
        </a:graphic>
      </p:graphicFrame>
      <p:sp>
        <p:nvSpPr>
          <p:cNvPr id="2192" name="Text Box 376"/>
          <p:cNvSpPr txBox="1">
            <a:spLocks noChangeArrowheads="1"/>
          </p:cNvSpPr>
          <p:nvPr/>
        </p:nvSpPr>
        <p:spPr bwMode="auto">
          <a:xfrm>
            <a:off x="7740650" y="49418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  <a:latin typeface="Comic Sans MS" pitchFamily="66" charset="0"/>
                <a:hlinkClick r:id="rId12" action="ppaction://hlinksldjump"/>
              </a:rPr>
              <a:t>НАЗАД</a:t>
            </a:r>
            <a:endParaRPr lang="ru-RU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2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2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2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33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3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93" grpId="0"/>
      <p:bldP spid="32993" grpId="1"/>
      <p:bldP spid="32995" grpId="0"/>
      <p:bldP spid="32995" grpId="1"/>
      <p:bldP spid="32996" grpId="0"/>
      <p:bldP spid="32996" grpId="1"/>
      <p:bldP spid="32997" grpId="0"/>
      <p:bldP spid="32997" grpId="1"/>
      <p:bldP spid="32998" grpId="0"/>
      <p:bldP spid="32998" grpId="1"/>
      <p:bldP spid="32999" grpId="0"/>
      <p:bldP spid="32999" grpId="1"/>
      <p:bldP spid="33000" grpId="0"/>
      <p:bldP spid="33000" grpId="1"/>
      <p:bldP spid="33001" grpId="0"/>
      <p:bldP spid="33001" grpId="1"/>
      <p:bldP spid="33002" grpId="0"/>
      <p:bldP spid="330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Площадь ребусов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ламп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927583" cy="197700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855913" cy="12604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319338" cy="16192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365104"/>
            <a:ext cx="2260600" cy="16208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171700" cy="15303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3789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ВОДИТЕЛЬ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УЛИЦА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МАШИНА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ДОРОГА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Песенная остановка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844824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Ребята, спойте песню о  пешеходах, водителях, каком-либо транспортном средстве.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789040"/>
            <a:ext cx="2413292" cy="273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Загадочный знак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Picture 14" descr="zn1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376264" cy="203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roadsigns.ru/sch/default/Files/road_signs/preduprejdaychie_031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714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522920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ПРЕДУПРЕЖДАЮЩИЕ ЗНАКИ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3" descr="15.jpg"/>
          <p:cNvPicPr>
            <a:picLocks noChangeAspect="1"/>
          </p:cNvPicPr>
          <p:nvPr/>
        </p:nvPicPr>
        <p:blipFill>
          <a:blip r:embed="rId4" cstate="print"/>
          <a:srcRect l="10209" t="15712" r="67371" b="7681"/>
          <a:stretch>
            <a:fillRect/>
          </a:stretch>
        </p:blipFill>
        <p:spPr bwMode="auto">
          <a:xfrm>
            <a:off x="3347864" y="184482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494116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ЗНАКИ СЕРВИСА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2" descr="Untitled-1 copy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r="79245"/>
          <a:stretch>
            <a:fillRect/>
          </a:stretch>
        </p:blipFill>
        <p:spPr bwMode="auto">
          <a:xfrm>
            <a:off x="1475656" y="548680"/>
            <a:ext cx="2592288" cy="37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053463" cy="286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oadsigns.ru/sch/default/Files/road_signs/zapreshaychie_001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658" y="1340768"/>
            <a:ext cx="2464246" cy="24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5" descr="Картинка 490 из 17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1340768"/>
            <a:ext cx="26102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472514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ЗАПРЕЩАЮЩИЕ   ЗНАКИ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lip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23522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65313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ИНФОРМАЦИОННО- УКАЗАТЕЛЬНЫЕ ЗНАКИ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11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5076056" y="908720"/>
            <a:ext cx="3356990" cy="251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245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Документ</vt:lpstr>
      <vt:lpstr>Дорожный марафон</vt:lpstr>
      <vt:lpstr>Дорожный лабиринт</vt:lpstr>
      <vt:lpstr>Слайд 3</vt:lpstr>
      <vt:lpstr>Площадь ребусов</vt:lpstr>
      <vt:lpstr>Песенная остановка</vt:lpstr>
      <vt:lpstr>Загадочный знак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Чёрный ящик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Дорожный марафон</dc:title>
  <dc:creator>Пискулина</dc:creator>
  <cp:lastModifiedBy>Пискулина </cp:lastModifiedBy>
  <cp:revision>22</cp:revision>
  <dcterms:created xsi:type="dcterms:W3CDTF">2012-10-11T13:58:39Z</dcterms:created>
  <dcterms:modified xsi:type="dcterms:W3CDTF">2012-10-20T13:11:31Z</dcterms:modified>
</cp:coreProperties>
</file>