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7" r:id="rId6"/>
    <p:sldId id="260" r:id="rId7"/>
    <p:sldId id="261" r:id="rId8"/>
    <p:sldId id="265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fld id="{07EBCB27-25AC-4871-BB4A-570E8BAB9F6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fld id="{5F1169C4-F101-49CA-9754-F86115C6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93096"/>
            <a:ext cx="9144000" cy="18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Инновационные технологии </a:t>
            </a:r>
            <a:br>
              <a:rPr lang="ru-RU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в дополнительном образовании</a:t>
            </a:r>
            <a:endParaRPr lang="ru-RU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41" name="Picture 1" descr="http://dg9.odnoklassniki.ru/getImage?photoId=189134159115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096000" cy="4352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/>
          <a:lstStyle/>
          <a:p>
            <a:pPr algn="ctr"/>
            <a:r>
              <a:rPr lang="ru-RU" sz="3200" dirty="0" smtClean="0"/>
              <a:t>Участники городского конкурса </a:t>
            </a:r>
            <a:br>
              <a:rPr lang="ru-RU" sz="3200" dirty="0" smtClean="0"/>
            </a:br>
            <a:r>
              <a:rPr lang="ru-RU" sz="3200" dirty="0" smtClean="0"/>
              <a:t>инновационных проектов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pPr algn="ctr"/>
            <a:r>
              <a:rPr lang="ru-RU" dirty="0" err="1" smtClean="0"/>
              <a:t>Помаранская</a:t>
            </a:r>
            <a:r>
              <a:rPr lang="ru-RU" dirty="0" smtClean="0"/>
              <a:t> В.А.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Музыкально-театральная студия</a:t>
            </a:r>
          </a:p>
          <a:p>
            <a:pPr algn="ctr"/>
            <a:r>
              <a:rPr lang="ru-RU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«Антреприза»</a:t>
            </a:r>
            <a:endParaRPr lang="ru-RU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Беспалова А. А.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Клуб заботливых родителей</a:t>
            </a:r>
          </a:p>
          <a:p>
            <a:pPr algn="ctr"/>
            <a:r>
              <a:rPr lang="ru-RU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«Пингвин-клуб»</a:t>
            </a:r>
            <a:endParaRPr lang="ru-RU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Содержимое 6" descr="C:\Documents and Settings\user\Рабочий стол\посвящение в 1кл\Изображение 179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4214842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Z:\Библиотека 2009-2010уч.г\Преподаватели школы Сандо А.В\Изображение 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020" y="2901701"/>
            <a:ext cx="4279542" cy="3027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Изменение роли образования</a:t>
            </a: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«Из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социально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пассивного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рутинизированного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совершающегося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в традиционных социальных институтах, образование становится активным.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Актуализируется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образовательный потенциал, как социальных институтов, так и личностный».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Курсовая подготовка преподавателей</a:t>
            </a:r>
            <a:endParaRPr lang="ru-RU" sz="3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357850"/>
          </a:xfrm>
        </p:spPr>
        <p:txBody>
          <a:bodyPr/>
          <a:lstStyle/>
          <a:p>
            <a:pPr algn="ctr"/>
            <a:r>
              <a:rPr lang="ru-RU" sz="2400" b="1" u="sng" dirty="0" smtClean="0"/>
              <a:t>2007-2008 уч. год</a:t>
            </a:r>
          </a:p>
          <a:p>
            <a:pPr marL="0" indent="15875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 «Современные проблемы методики обучения игры на фортепиано»;</a:t>
            </a:r>
          </a:p>
          <a:p>
            <a:pPr marL="0" indent="15875" algn="just">
              <a:buFont typeface="+mj-lt"/>
              <a:buAutoNum type="arabicPeriod"/>
            </a:pPr>
            <a:r>
              <a:rPr lang="ru-RU" sz="2400" dirty="0" smtClean="0"/>
              <a:t>  «Современные проблемы методики обучения игры на скрипке»;</a:t>
            </a:r>
          </a:p>
          <a:p>
            <a:pPr marL="0" indent="15875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 «ИКТ в деятельности учителя предметника».</a:t>
            </a:r>
          </a:p>
          <a:p>
            <a:pPr algn="ctr"/>
            <a:r>
              <a:rPr lang="ru-RU" sz="2400" b="1" u="sng" dirty="0" smtClean="0"/>
              <a:t>2008-2009 </a:t>
            </a:r>
            <a:r>
              <a:rPr lang="ru-RU" sz="2400" b="1" u="sng" dirty="0" err="1" smtClean="0"/>
              <a:t>уч</a:t>
            </a:r>
            <a:r>
              <a:rPr lang="ru-RU" sz="2400" b="1" u="sng" dirty="0" smtClean="0"/>
              <a:t>. год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«Музыкальные компьютерные технологии»;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«Апробация УМК по программе «Изобразительное искусство»;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«Тренинг личностного роста»;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«Подготовка школьных команд для разработки образовательных программ».</a:t>
            </a:r>
          </a:p>
          <a:p>
            <a:pPr algn="ctr"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Курсовая подготовка преподавателей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572140"/>
          </a:xfrm>
        </p:spPr>
        <p:txBody>
          <a:bodyPr/>
          <a:lstStyle/>
          <a:p>
            <a:pPr algn="ctr"/>
            <a:r>
              <a:rPr lang="ru-RU" sz="2400" b="1" u="sng" dirty="0" smtClean="0"/>
              <a:t>2009-2010 </a:t>
            </a:r>
            <a:r>
              <a:rPr lang="ru-RU" sz="2400" b="1" u="sng" dirty="0" err="1" smtClean="0"/>
              <a:t>уч</a:t>
            </a:r>
            <a:r>
              <a:rPr lang="ru-RU" sz="2400" b="1" u="sng" dirty="0" smtClean="0"/>
              <a:t>. год</a:t>
            </a:r>
          </a:p>
          <a:p>
            <a:pPr marL="0" indent="15875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«Основы системной деятельности педагогики в условиях современного урока»;</a:t>
            </a:r>
          </a:p>
          <a:p>
            <a:pPr marL="0" indent="15875" algn="just">
              <a:buFont typeface="+mj-lt"/>
              <a:buAutoNum type="arabicPeriod"/>
            </a:pPr>
            <a:r>
              <a:rPr lang="ru-RU" sz="2400" dirty="0" smtClean="0"/>
              <a:t>«Реструктуризация содержания курса сольфеджио в программе ДШИ, ДМШ»;</a:t>
            </a:r>
          </a:p>
          <a:p>
            <a:pPr marL="0" indent="15875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«Современные аспекты музыкальной педагогики: инновационные направления в современном исполнительстве на народных инструментах»;</a:t>
            </a:r>
          </a:p>
          <a:p>
            <a:pPr marL="0" indent="15875" algn="just">
              <a:buFont typeface="+mj-lt"/>
              <a:buAutoNum type="arabicPeriod"/>
            </a:pPr>
            <a:r>
              <a:rPr lang="ru-RU" sz="2400" dirty="0" smtClean="0"/>
              <a:t>«Формирование творческого потенциала учащихся художественных отделений».</a:t>
            </a:r>
          </a:p>
          <a:p>
            <a:pPr algn="ctr"/>
            <a:r>
              <a:rPr lang="ru-RU" sz="2400" b="1" u="sng" dirty="0" smtClean="0"/>
              <a:t>2010-2011 </a:t>
            </a:r>
            <a:r>
              <a:rPr lang="ru-RU" sz="2400" b="1" u="sng" dirty="0" err="1" smtClean="0"/>
              <a:t>уч</a:t>
            </a:r>
            <a:r>
              <a:rPr lang="ru-RU" sz="2400" b="1" u="sng" dirty="0" smtClean="0"/>
              <a:t>. год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«Формирование имиджа учителя»;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«ИКТ в управлении образовательным процессом».</a:t>
            </a:r>
            <a:endParaRPr lang="ru-RU" sz="2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Фото - семинар 17.11.10\P101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33"/>
            <a:ext cx="4429156" cy="3321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D:\Мои документы\Мои рисунки\Наши успехи (успехи преподавателей)  Сандо А.В\школа искусств\IMG_0937 коп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21730"/>
            <a:ext cx="2571768" cy="3855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Содержимое 3" descr="getImageCA6JGQ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348" y="3643314"/>
            <a:ext cx="4357718" cy="2900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getImageCAPXAKK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24846"/>
            <a:ext cx="3571900" cy="2377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D:\Мои документы\Мои рисунки\педсовет Компетенции педагога\IMG_1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00438"/>
            <a:ext cx="4024715" cy="3024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3" name="Picture 5" descr="D:\Мои документы\Мои рисунки\к педсовету\Семинар\Изображение 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4500594" cy="2999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 descr="getImageCASCBRU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4238077" cy="2820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Содержимое 11" descr="Изображение 17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643438" y="285728"/>
            <a:ext cx="4288800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"/>
            <a:ext cx="8280400" cy="98072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Профессиональные  конкурсы</a:t>
            </a:r>
            <a:endParaRPr lang="ru-RU" sz="3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Всероссийский  конкурс педагогов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«Образование. Взгляд в будущее»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Всероссийский конкурс профессионального мастерства 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«Мой лучший урок»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окружной конкурс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«Югра художественная – 2009»;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Окружной конкурс профессионального мастерства г. Нижневартовск;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Окружная выставка «Художники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Югры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Открытый областной конкурс профессионального мастерства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«Калейдоскоп методических идей» г. Мурманск;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Городской конкурс молодых специалистов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«Педагогический дебют»; </a:t>
            </a:r>
          </a:p>
          <a:p>
            <a:pPr algn="just">
              <a:buFont typeface="Wingdings" pitchFamily="2" charset="2"/>
              <a:buChar char="v"/>
            </a:pPr>
            <a:endParaRPr lang="ru-RU" sz="2400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Городской конкурс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Когалымский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сувенир»;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cs typeface="Times New Roman" pitchFamily="18" charset="0"/>
              </a:rPr>
              <a:t>Городской конкурс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«Лучший </a:t>
            </a:r>
            <a:r>
              <a:rPr lang="ru-RU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мультимедиаурок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Городской конкурс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«ИКТ – компетентность педагога»;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Городской конкурс художественного творчества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Когалым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   художественный,   </a:t>
            </a:r>
            <a:r>
              <a:rPr lang="ru-RU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Когалым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 мастеровой»;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Конкурс на получение премии Главы города в номинации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«Лучший педагог дополнительного образования» ( 1 премия);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Конкурс на получение премии Губернатора ХМАО –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Югры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в номинации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«Лучший преподаватель учреждения дополнительного образования  ХМАО – </a:t>
            </a:r>
            <a:r>
              <a:rPr lang="ru-RU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Югры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» (3 премии);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Городской смотр-конкурс педагогического мастерства;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Городской информационный проект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«От сердца к сердцу»;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Городская методическая выставка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«Опыт и творчество».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400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ru-RU" sz="2400" b="1" dirty="0" smtClean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641"/>
            <a:ext cx="8280400" cy="72008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«Аккордовые сказки» (</a:t>
            </a:r>
            <a:r>
              <a:rPr lang="en-US" sz="3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</a:t>
            </a:r>
            <a:r>
              <a:rPr lang="ru-RU" sz="3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место)</a:t>
            </a:r>
            <a:endParaRPr lang="ru-RU" sz="3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Содержимое 4" descr="DSC0972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79512" y="908720"/>
            <a:ext cx="6985024" cy="5238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6" descr="DSC097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915054"/>
            <a:ext cx="3703960" cy="2777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9512" y="638132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Долженко</a:t>
            </a:r>
            <a:r>
              <a:rPr lang="ru-RU" sz="2000" b="1" dirty="0" smtClean="0"/>
              <a:t> Елена Анатольевна</a:t>
            </a:r>
            <a:endParaRPr lang="ru-RU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Going up the escalator design template">
  <a:themeElements>
    <a:clrScheme name="Тема Office 1">
      <a:dk1>
        <a:srgbClr val="1D4337"/>
      </a:dk1>
      <a:lt1>
        <a:srgbClr val="DDFFDD"/>
      </a:lt1>
      <a:dk2>
        <a:srgbClr val="1D4944"/>
      </a:dk2>
      <a:lt2>
        <a:srgbClr val="220011"/>
      </a:lt2>
      <a:accent1>
        <a:srgbClr val="71AD49"/>
      </a:accent1>
      <a:accent2>
        <a:srgbClr val="15692B"/>
      </a:accent2>
      <a:accent3>
        <a:srgbClr val="EBFFEB"/>
      </a:accent3>
      <a:accent4>
        <a:srgbClr val="17382D"/>
      </a:accent4>
      <a:accent5>
        <a:srgbClr val="BBD3B1"/>
      </a:accent5>
      <a:accent6>
        <a:srgbClr val="125E26"/>
      </a:accent6>
      <a:hlink>
        <a:srgbClr val="7A8E32"/>
      </a:hlink>
      <a:folHlink>
        <a:srgbClr val="DFE34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Going up the escalator design template</Template>
  <TotalTime>939</TotalTime>
  <Words>302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Going up the escalator design template</vt:lpstr>
      <vt:lpstr>Инновационные технологии  в дополнительном образовании</vt:lpstr>
      <vt:lpstr>Слайд 2</vt:lpstr>
      <vt:lpstr>Курсовая подготовка преподавателей</vt:lpstr>
      <vt:lpstr>Курсовая подготовка преподавателей</vt:lpstr>
      <vt:lpstr>Слайд 5</vt:lpstr>
      <vt:lpstr>Слайд 6</vt:lpstr>
      <vt:lpstr>Профессиональные  конкурсы</vt:lpstr>
      <vt:lpstr>Слайд 8</vt:lpstr>
      <vt:lpstr>«Аккордовые сказки» (I место)</vt:lpstr>
      <vt:lpstr>Участники городского конкурса  инновационных проектов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  в дополнительном образовании</dc:title>
  <dc:creator>Светлана</dc:creator>
  <cp:lastModifiedBy>Светлана</cp:lastModifiedBy>
  <cp:revision>45</cp:revision>
  <dcterms:created xsi:type="dcterms:W3CDTF">2010-12-05T07:52:48Z</dcterms:created>
  <dcterms:modified xsi:type="dcterms:W3CDTF">2014-01-22T15:29:20Z</dcterms:modified>
</cp:coreProperties>
</file>