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146" y="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268760"/>
            <a:ext cx="7243896" cy="2997094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/>
              <a:t>Образы воспоминаний </a:t>
            </a:r>
            <a:r>
              <a:rPr lang="ru-RU" dirty="0" smtClean="0"/>
              <a:t>о подвигах советских людей в годы великой отечественной войны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7360" y="5105400"/>
            <a:ext cx="7406640" cy="1752600"/>
          </a:xfrm>
        </p:spPr>
        <p:txBody>
          <a:bodyPr/>
          <a:lstStyle/>
          <a:p>
            <a:pPr algn="r"/>
            <a:r>
              <a:rPr lang="ru-RU" dirty="0" smtClean="0"/>
              <a:t>«Память согревает человека изнутри, а воспоминания дают повод обернуться».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«Дороги» </a:t>
            </a:r>
            <a:br>
              <a:rPr lang="ru-RU" sz="3200" dirty="0" smtClean="0"/>
            </a:br>
            <a:r>
              <a:rPr lang="ru-RU" sz="3200" dirty="0" smtClean="0"/>
              <a:t>муз. А. Новикова</a:t>
            </a:r>
            <a:br>
              <a:rPr lang="ru-RU" sz="3200" dirty="0" smtClean="0"/>
            </a:br>
            <a:r>
              <a:rPr lang="ru-RU" sz="3200" dirty="0" smtClean="0"/>
              <a:t>сл. Л. </a:t>
            </a:r>
            <a:r>
              <a:rPr lang="ru-RU" sz="3200" dirty="0" err="1" smtClean="0"/>
              <a:t>Ошанина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54102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«…. В 1945г. «Ансамбль песни и пляски войск НКВД» обратился с просьбой написать одну или две песни для новой программы. Темы были выбраны заранее. Нас захватила тема, которая была сформулирована лаконично: «Под стук колес», а в скобках помечено «Солдаты едут на фронт». Такой песни еще не было…нас волновала тема ожидания боя, предчувствия его, готовность к нему. Песня должна была стать размышлением о том, что должно случится и что случилось, о горечи потерь и о вере в победу. Такая песня, думалось нам, может быть написана только в 1945 году с позиции знания всего, что произошло на войне»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0"/>
            <a:ext cx="2291333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3920" y="2708920"/>
            <a:ext cx="7890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«Дороги» </a:t>
            </a:r>
            <a:br>
              <a:rPr lang="ru-RU" sz="4400" dirty="0" smtClean="0"/>
            </a:br>
            <a:r>
              <a:rPr lang="ru-RU" sz="4400" dirty="0" smtClean="0"/>
              <a:t>муз. А. Новикова, сл. Л. </a:t>
            </a:r>
            <a:r>
              <a:rPr lang="ru-RU" sz="4400" dirty="0" err="1" smtClean="0"/>
              <a:t>Ошанина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77072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6102" t="10835"/>
          <a:stretch>
            <a:fillRect/>
          </a:stretch>
        </p:blipFill>
        <p:spPr bwMode="auto">
          <a:xfrm>
            <a:off x="5292080" y="4077072"/>
            <a:ext cx="3324179" cy="2370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15616" y="620688"/>
            <a:ext cx="80283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800" dirty="0" smtClean="0"/>
              <a:t>Раскройте жизненное содержание </a:t>
            </a:r>
            <a:r>
              <a:rPr lang="ru-RU" sz="2800" dirty="0" smtClean="0"/>
              <a:t>песни?</a:t>
            </a:r>
            <a:endParaRPr lang="ru-RU" sz="2800" dirty="0" smtClean="0"/>
          </a:p>
          <a:p>
            <a:pPr marL="342900" indent="-342900">
              <a:buAutoNum type="arabicParenR"/>
            </a:pPr>
            <a:r>
              <a:rPr lang="ru-RU" sz="2800" dirty="0" smtClean="0"/>
              <a:t>Определите </a:t>
            </a:r>
            <a:r>
              <a:rPr lang="ru-RU" sz="2800" dirty="0" smtClean="0"/>
              <a:t>форму построения музыки.</a:t>
            </a:r>
          </a:p>
          <a:p>
            <a:pPr marL="342900" indent="-342900">
              <a:buAutoNum type="arabi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7200800" cy="492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7" y="116632"/>
            <a:ext cx="8962389" cy="6624735"/>
          </a:xfrm>
        </p:spPr>
      </p:pic>
    </p:spTree>
    <p:extLst>
      <p:ext uri="{BB962C8B-B14F-4D97-AF65-F5344CB8AC3E}">
        <p14:creationId xmlns:p14="http://schemas.microsoft.com/office/powerpoint/2010/main" val="144645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«Дороги» </a:t>
            </a:r>
            <a:br>
              <a:rPr lang="ru-RU" sz="4000" dirty="0" smtClean="0"/>
            </a:br>
            <a:r>
              <a:rPr lang="ru-RU" sz="4000" dirty="0" smtClean="0"/>
              <a:t>муз. А. Новикова, сл. Л. </a:t>
            </a:r>
            <a:r>
              <a:rPr lang="ru-RU" sz="4000" dirty="0" err="1" smtClean="0"/>
              <a:t>Ошанина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420888"/>
            <a:ext cx="7858120" cy="4800600"/>
          </a:xfrm>
        </p:spPr>
        <p:txBody>
          <a:bodyPr/>
          <a:lstStyle/>
          <a:p>
            <a:r>
              <a:rPr lang="ru-RU" sz="4000" dirty="0" smtClean="0"/>
              <a:t>Показывает ли эта песня сами фронтовые события?</a:t>
            </a:r>
          </a:p>
          <a:p>
            <a:endParaRPr lang="ru-RU" sz="4000" dirty="0" smtClean="0"/>
          </a:p>
          <a:p>
            <a:r>
              <a:rPr lang="ru-RU" sz="4000" dirty="0" smtClean="0"/>
              <a:t>Сколько музыкальных образов?</a:t>
            </a:r>
          </a:p>
          <a:p>
            <a:endParaRPr lang="ru-RU" sz="4000" dirty="0" smtClean="0"/>
          </a:p>
          <a:p>
            <a:r>
              <a:rPr lang="ru-RU" sz="4000" dirty="0" smtClean="0"/>
              <a:t>Сколько граней?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692696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057400"/>
            <a:ext cx="7818072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Подберите другие художественные произведения к теме «Образы воспоминаний»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115</TotalTime>
  <Words>186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Corbel</vt:lpstr>
      <vt:lpstr>Gill Sans MT</vt:lpstr>
      <vt:lpstr>Verdana</vt:lpstr>
      <vt:lpstr>Wingdings 2</vt:lpstr>
      <vt:lpstr>Солнцестояние</vt:lpstr>
      <vt:lpstr>Образы воспоминаний о подвигах советских людей в годы великой отечественной войны</vt:lpstr>
      <vt:lpstr>«Дороги»  муз. А. Новикова сл. Л. Ошанина</vt:lpstr>
      <vt:lpstr>«Дороги»  муз. А. Новикова, сл. Л. Ошанина</vt:lpstr>
      <vt:lpstr>Презентация PowerPoint</vt:lpstr>
      <vt:lpstr>Презентация PowerPoint</vt:lpstr>
      <vt:lpstr>«Дороги»  муз. А. Новикова, сл. Л. Ошанина</vt:lpstr>
      <vt:lpstr>Домашнее задание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Образы воспоминаний о подвигах советских людей в годы великой отечественной войны</dc:title>
  <dc:creator>Андрей</dc:creator>
  <cp:lastModifiedBy>Евгеша</cp:lastModifiedBy>
  <cp:revision>8</cp:revision>
  <dcterms:created xsi:type="dcterms:W3CDTF">2014-09-16T17:34:08Z</dcterms:created>
  <dcterms:modified xsi:type="dcterms:W3CDTF">2014-09-23T02:00:12Z</dcterms:modified>
</cp:coreProperties>
</file>