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F7B5A-332F-4D9A-ACC6-19F943EC5D6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42136F-DB80-4CF8-B385-BED4999A4283}">
      <dgm:prSet phldrT="[Текст]"/>
      <dgm:spPr/>
      <dgm:t>
        <a:bodyPr/>
        <a:lstStyle/>
        <a:p>
          <a:r>
            <a:rPr lang="ru-RU" dirty="0" smtClean="0"/>
            <a:t>Биологические(базовые)</a:t>
          </a:r>
          <a:endParaRPr lang="ru-RU" dirty="0"/>
        </a:p>
      </dgm:t>
    </dgm:pt>
    <dgm:pt modelId="{6D00D6B5-1489-4086-BF10-8344FA173DC1}" type="parTrans" cxnId="{5F27BCB2-AAC8-4830-8609-F36EBFD9F285}">
      <dgm:prSet/>
      <dgm:spPr/>
      <dgm:t>
        <a:bodyPr/>
        <a:lstStyle/>
        <a:p>
          <a:endParaRPr lang="ru-RU"/>
        </a:p>
      </dgm:t>
    </dgm:pt>
    <dgm:pt modelId="{4C0EB54D-CC00-426B-9408-8721FD680D68}" type="sibTrans" cxnId="{5F27BCB2-AAC8-4830-8609-F36EBFD9F285}">
      <dgm:prSet/>
      <dgm:spPr/>
      <dgm:t>
        <a:bodyPr/>
        <a:lstStyle/>
        <a:p>
          <a:endParaRPr lang="ru-RU"/>
        </a:p>
      </dgm:t>
    </dgm:pt>
    <dgm:pt modelId="{2850CA38-8ECC-408C-9552-F0C312E50899}">
      <dgm:prSet phldrT="[Текст]"/>
      <dgm:spPr/>
      <dgm:t>
        <a:bodyPr/>
        <a:lstStyle/>
        <a:p>
          <a:r>
            <a:rPr lang="ru-RU" dirty="0" smtClean="0"/>
            <a:t>Еда, сон</a:t>
          </a:r>
          <a:endParaRPr lang="ru-RU" dirty="0"/>
        </a:p>
      </dgm:t>
    </dgm:pt>
    <dgm:pt modelId="{82A6D621-069C-414F-994D-485253A8A1C8}" type="parTrans" cxnId="{F3E11DB8-6D89-47C2-8352-7AA0BFF8F1B9}">
      <dgm:prSet/>
      <dgm:spPr/>
      <dgm:t>
        <a:bodyPr/>
        <a:lstStyle/>
        <a:p>
          <a:endParaRPr lang="ru-RU"/>
        </a:p>
      </dgm:t>
    </dgm:pt>
    <dgm:pt modelId="{901CBAB6-C780-4FB3-9111-B4CA7B6E23E2}" type="sibTrans" cxnId="{F3E11DB8-6D89-47C2-8352-7AA0BFF8F1B9}">
      <dgm:prSet/>
      <dgm:spPr/>
      <dgm:t>
        <a:bodyPr/>
        <a:lstStyle/>
        <a:p>
          <a:endParaRPr lang="ru-RU"/>
        </a:p>
      </dgm:t>
    </dgm:pt>
    <dgm:pt modelId="{74270D79-F538-4C99-9770-81F60F301D22}">
      <dgm:prSet phldrT="[Текст]"/>
      <dgm:spPr/>
      <dgm:t>
        <a:bodyPr/>
        <a:lstStyle/>
        <a:p>
          <a:r>
            <a:rPr lang="ru-RU" dirty="0" err="1" smtClean="0"/>
            <a:t>Вода,движение</a:t>
          </a:r>
          <a:endParaRPr lang="ru-RU" dirty="0"/>
        </a:p>
      </dgm:t>
    </dgm:pt>
    <dgm:pt modelId="{11E856C9-F5B0-48D9-8876-459DFD682BB7}" type="parTrans" cxnId="{8516E734-4660-483A-95AF-367123A04B65}">
      <dgm:prSet/>
      <dgm:spPr/>
      <dgm:t>
        <a:bodyPr/>
        <a:lstStyle/>
        <a:p>
          <a:endParaRPr lang="ru-RU"/>
        </a:p>
      </dgm:t>
    </dgm:pt>
    <dgm:pt modelId="{2A641A50-0CA7-4F63-B121-D2A2BC6F67C8}" type="sibTrans" cxnId="{8516E734-4660-483A-95AF-367123A04B65}">
      <dgm:prSet/>
      <dgm:spPr/>
      <dgm:t>
        <a:bodyPr/>
        <a:lstStyle/>
        <a:p>
          <a:endParaRPr lang="ru-RU"/>
        </a:p>
      </dgm:t>
    </dgm:pt>
    <dgm:pt modelId="{C36A5D15-50FF-4FA1-98A9-630070EA224D}">
      <dgm:prSet phldrT="[Текст]"/>
      <dgm:spPr/>
      <dgm:t>
        <a:bodyPr/>
        <a:lstStyle/>
        <a:p>
          <a:r>
            <a:rPr lang="ru-RU" dirty="0" smtClean="0"/>
            <a:t>Духовные</a:t>
          </a:r>
          <a:endParaRPr lang="ru-RU" dirty="0"/>
        </a:p>
      </dgm:t>
    </dgm:pt>
    <dgm:pt modelId="{B8F6DCFE-64E1-479B-8BA7-9A6F35AF84A9}" type="parTrans" cxnId="{3BE118EE-918E-4B9D-99E4-3E3CEE9DD337}">
      <dgm:prSet/>
      <dgm:spPr/>
      <dgm:t>
        <a:bodyPr/>
        <a:lstStyle/>
        <a:p>
          <a:endParaRPr lang="ru-RU"/>
        </a:p>
      </dgm:t>
    </dgm:pt>
    <dgm:pt modelId="{929C3A46-1619-47D6-8BB9-74B36E2E09AC}" type="sibTrans" cxnId="{3BE118EE-918E-4B9D-99E4-3E3CEE9DD337}">
      <dgm:prSet/>
      <dgm:spPr/>
      <dgm:t>
        <a:bodyPr/>
        <a:lstStyle/>
        <a:p>
          <a:endParaRPr lang="ru-RU"/>
        </a:p>
      </dgm:t>
    </dgm:pt>
    <dgm:pt modelId="{71037940-56A1-4F4D-B539-855ABD047E95}">
      <dgm:prSet phldrT="[Текст]"/>
      <dgm:spPr/>
      <dgm:t>
        <a:bodyPr/>
        <a:lstStyle/>
        <a:p>
          <a:r>
            <a:rPr lang="ru-RU" dirty="0" err="1" smtClean="0"/>
            <a:t>Социальные-общение,самореализация</a:t>
          </a:r>
          <a:endParaRPr lang="ru-RU" dirty="0"/>
        </a:p>
      </dgm:t>
    </dgm:pt>
    <dgm:pt modelId="{220CBC8F-0A48-4B4F-9BC2-93A75607E22B}" type="parTrans" cxnId="{CC729902-6513-4D9A-89B5-F9FB4F2E257B}">
      <dgm:prSet/>
      <dgm:spPr/>
      <dgm:t>
        <a:bodyPr/>
        <a:lstStyle/>
        <a:p>
          <a:endParaRPr lang="ru-RU"/>
        </a:p>
      </dgm:t>
    </dgm:pt>
    <dgm:pt modelId="{33E7E2CF-7960-4F3F-B64B-A387896DA197}" type="sibTrans" cxnId="{CC729902-6513-4D9A-89B5-F9FB4F2E257B}">
      <dgm:prSet/>
      <dgm:spPr/>
      <dgm:t>
        <a:bodyPr/>
        <a:lstStyle/>
        <a:p>
          <a:endParaRPr lang="ru-RU"/>
        </a:p>
      </dgm:t>
    </dgm:pt>
    <dgm:pt modelId="{2E07CCCB-6B55-470D-BCF5-E8057080C9F5}">
      <dgm:prSet phldrT="[Текст]"/>
      <dgm:spPr/>
      <dgm:t>
        <a:bodyPr/>
        <a:lstStyle/>
        <a:p>
          <a:r>
            <a:rPr lang="ru-RU" dirty="0" err="1" smtClean="0"/>
            <a:t>Религия,образование</a:t>
          </a:r>
          <a:endParaRPr lang="ru-RU" dirty="0"/>
        </a:p>
      </dgm:t>
    </dgm:pt>
    <dgm:pt modelId="{658B95C2-BDDC-4548-9213-14618E98108F}" type="parTrans" cxnId="{AC0D1B6E-90F5-4EE6-A921-01592F7097E2}">
      <dgm:prSet/>
      <dgm:spPr/>
      <dgm:t>
        <a:bodyPr/>
        <a:lstStyle/>
        <a:p>
          <a:endParaRPr lang="ru-RU"/>
        </a:p>
      </dgm:t>
    </dgm:pt>
    <dgm:pt modelId="{01F7191D-205C-4B10-A3FA-31DCA69C2756}" type="sibTrans" cxnId="{AC0D1B6E-90F5-4EE6-A921-01592F7097E2}">
      <dgm:prSet/>
      <dgm:spPr/>
      <dgm:t>
        <a:bodyPr/>
        <a:lstStyle/>
        <a:p>
          <a:endParaRPr lang="ru-RU"/>
        </a:p>
      </dgm:t>
    </dgm:pt>
    <dgm:pt modelId="{D21A5DA4-4541-4589-9832-E957F2F32759}">
      <dgm:prSet phldrT="[Текст]"/>
      <dgm:spPr/>
      <dgm:t>
        <a:bodyPr/>
        <a:lstStyle/>
        <a:p>
          <a:r>
            <a:rPr lang="ru-RU" dirty="0" smtClean="0"/>
            <a:t>Престижные</a:t>
          </a:r>
        </a:p>
        <a:p>
          <a:endParaRPr lang="ru-RU" dirty="0"/>
        </a:p>
      </dgm:t>
    </dgm:pt>
    <dgm:pt modelId="{2ACCFEA1-4914-4C3E-9529-4F15F40ED353}" type="parTrans" cxnId="{3D514DBE-7123-4F6A-806A-85E3E841820B}">
      <dgm:prSet/>
      <dgm:spPr/>
      <dgm:t>
        <a:bodyPr/>
        <a:lstStyle/>
        <a:p>
          <a:endParaRPr lang="ru-RU"/>
        </a:p>
      </dgm:t>
    </dgm:pt>
    <dgm:pt modelId="{1AF42543-1ED1-4D4B-AF5A-55FC86CD0C1C}" type="sibTrans" cxnId="{3D514DBE-7123-4F6A-806A-85E3E841820B}">
      <dgm:prSet/>
      <dgm:spPr/>
      <dgm:t>
        <a:bodyPr/>
        <a:lstStyle/>
        <a:p>
          <a:endParaRPr lang="ru-RU"/>
        </a:p>
      </dgm:t>
    </dgm:pt>
    <dgm:pt modelId="{DDA549AB-A358-463B-AA41-6B84F6E3A93B}">
      <dgm:prSet phldrT="[Текст]"/>
      <dgm:spPr/>
      <dgm:t>
        <a:bodyPr/>
        <a:lstStyle/>
        <a:p>
          <a:r>
            <a:rPr lang="ru-RU" dirty="0" smtClean="0"/>
            <a:t>Общественное признание</a:t>
          </a:r>
          <a:endParaRPr lang="ru-RU" dirty="0"/>
        </a:p>
      </dgm:t>
    </dgm:pt>
    <dgm:pt modelId="{17B446D5-FFE5-49C9-8CB9-B2DA4739CFF5}" type="parTrans" cxnId="{67889DEA-4D68-45DE-9A41-8B056D6D04FA}">
      <dgm:prSet/>
      <dgm:spPr/>
      <dgm:t>
        <a:bodyPr/>
        <a:lstStyle/>
        <a:p>
          <a:endParaRPr lang="ru-RU"/>
        </a:p>
      </dgm:t>
    </dgm:pt>
    <dgm:pt modelId="{58E96D37-7D29-4528-B713-17175D6C8E9E}" type="sibTrans" cxnId="{67889DEA-4D68-45DE-9A41-8B056D6D04FA}">
      <dgm:prSet/>
      <dgm:spPr/>
      <dgm:t>
        <a:bodyPr/>
        <a:lstStyle/>
        <a:p>
          <a:endParaRPr lang="ru-RU"/>
        </a:p>
      </dgm:t>
    </dgm:pt>
    <dgm:pt modelId="{018C3802-82F2-4B7A-A8F6-DC224020AC31}" type="pres">
      <dgm:prSet presAssocID="{530F7B5A-332F-4D9A-ACC6-19F943EC5D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81AFCD-C7ED-4216-B0EC-B74E9E03B84D}" type="pres">
      <dgm:prSet presAssocID="{C442136F-DB80-4CF8-B385-BED4999A4283}" presName="linNode" presStyleCnt="0"/>
      <dgm:spPr/>
    </dgm:pt>
    <dgm:pt modelId="{32970416-29E9-4F3D-A2BF-1D462E9CC8DC}" type="pres">
      <dgm:prSet presAssocID="{C442136F-DB80-4CF8-B385-BED4999A428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B06D5E-2F89-41C0-ADF6-FDCB712EE21D}" type="pres">
      <dgm:prSet presAssocID="{C442136F-DB80-4CF8-B385-BED4999A428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6F046-77B2-4D15-B08B-3DCA1B1C791E}" type="pres">
      <dgm:prSet presAssocID="{4C0EB54D-CC00-426B-9408-8721FD680D68}" presName="sp" presStyleCnt="0"/>
      <dgm:spPr/>
    </dgm:pt>
    <dgm:pt modelId="{6BB800C5-91E6-4337-B566-E94CC1B1C22E}" type="pres">
      <dgm:prSet presAssocID="{C36A5D15-50FF-4FA1-98A9-630070EA224D}" presName="linNode" presStyleCnt="0"/>
      <dgm:spPr/>
    </dgm:pt>
    <dgm:pt modelId="{7B3BDE12-9340-40C6-9D34-695B06FC0EA1}" type="pres">
      <dgm:prSet presAssocID="{C36A5D15-50FF-4FA1-98A9-630070EA224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8E10C3-9DED-40C7-B982-FE5CB54E6E99}" type="pres">
      <dgm:prSet presAssocID="{C36A5D15-50FF-4FA1-98A9-630070EA224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8EBC4-DFA2-47D1-A934-DC8AF32FCCB7}" type="pres">
      <dgm:prSet presAssocID="{929C3A46-1619-47D6-8BB9-74B36E2E09AC}" presName="sp" presStyleCnt="0"/>
      <dgm:spPr/>
    </dgm:pt>
    <dgm:pt modelId="{AAAC4303-C49F-45D1-9AEC-3CA31BDB552E}" type="pres">
      <dgm:prSet presAssocID="{D21A5DA4-4541-4589-9832-E957F2F32759}" presName="linNode" presStyleCnt="0"/>
      <dgm:spPr/>
    </dgm:pt>
    <dgm:pt modelId="{D18355DF-2768-4C80-A5CD-2399EBBAF052}" type="pres">
      <dgm:prSet presAssocID="{D21A5DA4-4541-4589-9832-E957F2F3275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42CE3-C377-4248-8875-506773AD73AA}" type="pres">
      <dgm:prSet presAssocID="{D21A5DA4-4541-4589-9832-E957F2F3275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729902-6513-4D9A-89B5-F9FB4F2E257B}" srcId="{C36A5D15-50FF-4FA1-98A9-630070EA224D}" destId="{71037940-56A1-4F4D-B539-855ABD047E95}" srcOrd="0" destOrd="0" parTransId="{220CBC8F-0A48-4B4F-9BC2-93A75607E22B}" sibTransId="{33E7E2CF-7960-4F3F-B64B-A387896DA197}"/>
    <dgm:cxn modelId="{6C24BB3C-FE08-4378-8138-6908ACAC44A4}" type="presOf" srcId="{D21A5DA4-4541-4589-9832-E957F2F32759}" destId="{D18355DF-2768-4C80-A5CD-2399EBBAF052}" srcOrd="0" destOrd="0" presId="urn:microsoft.com/office/officeart/2005/8/layout/vList5"/>
    <dgm:cxn modelId="{AC0D1B6E-90F5-4EE6-A921-01592F7097E2}" srcId="{C36A5D15-50FF-4FA1-98A9-630070EA224D}" destId="{2E07CCCB-6B55-470D-BCF5-E8057080C9F5}" srcOrd="1" destOrd="0" parTransId="{658B95C2-BDDC-4548-9213-14618E98108F}" sibTransId="{01F7191D-205C-4B10-A3FA-31DCA69C2756}"/>
    <dgm:cxn modelId="{133A124C-60C1-4AD6-99AA-F6036AEB68E9}" type="presOf" srcId="{C36A5D15-50FF-4FA1-98A9-630070EA224D}" destId="{7B3BDE12-9340-40C6-9D34-695B06FC0EA1}" srcOrd="0" destOrd="0" presId="urn:microsoft.com/office/officeart/2005/8/layout/vList5"/>
    <dgm:cxn modelId="{F3E11DB8-6D89-47C2-8352-7AA0BFF8F1B9}" srcId="{C442136F-DB80-4CF8-B385-BED4999A4283}" destId="{2850CA38-8ECC-408C-9552-F0C312E50899}" srcOrd="0" destOrd="0" parTransId="{82A6D621-069C-414F-994D-485253A8A1C8}" sibTransId="{901CBAB6-C780-4FB3-9111-B4CA7B6E23E2}"/>
    <dgm:cxn modelId="{8516E734-4660-483A-95AF-367123A04B65}" srcId="{C442136F-DB80-4CF8-B385-BED4999A4283}" destId="{74270D79-F538-4C99-9770-81F60F301D22}" srcOrd="1" destOrd="0" parTransId="{11E856C9-F5B0-48D9-8876-459DFD682BB7}" sibTransId="{2A641A50-0CA7-4F63-B121-D2A2BC6F67C8}"/>
    <dgm:cxn modelId="{3E48E211-3204-4826-AB8F-0798FC0559DE}" type="presOf" srcId="{74270D79-F538-4C99-9770-81F60F301D22}" destId="{9BB06D5E-2F89-41C0-ADF6-FDCB712EE21D}" srcOrd="0" destOrd="1" presId="urn:microsoft.com/office/officeart/2005/8/layout/vList5"/>
    <dgm:cxn modelId="{5F27BCB2-AAC8-4830-8609-F36EBFD9F285}" srcId="{530F7B5A-332F-4D9A-ACC6-19F943EC5D6D}" destId="{C442136F-DB80-4CF8-B385-BED4999A4283}" srcOrd="0" destOrd="0" parTransId="{6D00D6B5-1489-4086-BF10-8344FA173DC1}" sibTransId="{4C0EB54D-CC00-426B-9408-8721FD680D68}"/>
    <dgm:cxn modelId="{3BE118EE-918E-4B9D-99E4-3E3CEE9DD337}" srcId="{530F7B5A-332F-4D9A-ACC6-19F943EC5D6D}" destId="{C36A5D15-50FF-4FA1-98A9-630070EA224D}" srcOrd="1" destOrd="0" parTransId="{B8F6DCFE-64E1-479B-8BA7-9A6F35AF84A9}" sibTransId="{929C3A46-1619-47D6-8BB9-74B36E2E09AC}"/>
    <dgm:cxn modelId="{4179FD36-CC87-424E-9E60-6BCB90FB2802}" type="presOf" srcId="{71037940-56A1-4F4D-B539-855ABD047E95}" destId="{BA8E10C3-9DED-40C7-B982-FE5CB54E6E99}" srcOrd="0" destOrd="0" presId="urn:microsoft.com/office/officeart/2005/8/layout/vList5"/>
    <dgm:cxn modelId="{10AC1F83-C6B4-4624-9EF0-B70C597D84BB}" type="presOf" srcId="{2E07CCCB-6B55-470D-BCF5-E8057080C9F5}" destId="{BA8E10C3-9DED-40C7-B982-FE5CB54E6E99}" srcOrd="0" destOrd="1" presId="urn:microsoft.com/office/officeart/2005/8/layout/vList5"/>
    <dgm:cxn modelId="{9BDA3DE6-6BA2-44D2-A61B-9328A7B38043}" type="presOf" srcId="{C442136F-DB80-4CF8-B385-BED4999A4283}" destId="{32970416-29E9-4F3D-A2BF-1D462E9CC8DC}" srcOrd="0" destOrd="0" presId="urn:microsoft.com/office/officeart/2005/8/layout/vList5"/>
    <dgm:cxn modelId="{FDCA2602-6E55-4BF2-9376-AF02F722D582}" type="presOf" srcId="{530F7B5A-332F-4D9A-ACC6-19F943EC5D6D}" destId="{018C3802-82F2-4B7A-A8F6-DC224020AC31}" srcOrd="0" destOrd="0" presId="urn:microsoft.com/office/officeart/2005/8/layout/vList5"/>
    <dgm:cxn modelId="{3D514DBE-7123-4F6A-806A-85E3E841820B}" srcId="{530F7B5A-332F-4D9A-ACC6-19F943EC5D6D}" destId="{D21A5DA4-4541-4589-9832-E957F2F32759}" srcOrd="2" destOrd="0" parTransId="{2ACCFEA1-4914-4C3E-9529-4F15F40ED353}" sibTransId="{1AF42543-1ED1-4D4B-AF5A-55FC86CD0C1C}"/>
    <dgm:cxn modelId="{67889DEA-4D68-45DE-9A41-8B056D6D04FA}" srcId="{D21A5DA4-4541-4589-9832-E957F2F32759}" destId="{DDA549AB-A358-463B-AA41-6B84F6E3A93B}" srcOrd="0" destOrd="0" parTransId="{17B446D5-FFE5-49C9-8CB9-B2DA4739CFF5}" sibTransId="{58E96D37-7D29-4528-B713-17175D6C8E9E}"/>
    <dgm:cxn modelId="{5B3FF1CC-99D1-4386-8690-8BA55EDFE180}" type="presOf" srcId="{DDA549AB-A358-463B-AA41-6B84F6E3A93B}" destId="{1EF42CE3-C377-4248-8875-506773AD73AA}" srcOrd="0" destOrd="0" presId="urn:microsoft.com/office/officeart/2005/8/layout/vList5"/>
    <dgm:cxn modelId="{FD575BEF-73EC-4F5D-A93E-377EA13286E7}" type="presOf" srcId="{2850CA38-8ECC-408C-9552-F0C312E50899}" destId="{9BB06D5E-2F89-41C0-ADF6-FDCB712EE21D}" srcOrd="0" destOrd="0" presId="urn:microsoft.com/office/officeart/2005/8/layout/vList5"/>
    <dgm:cxn modelId="{D38DD8A4-FBC3-4BB3-B0B3-B9C36172D785}" type="presParOf" srcId="{018C3802-82F2-4B7A-A8F6-DC224020AC31}" destId="{9081AFCD-C7ED-4216-B0EC-B74E9E03B84D}" srcOrd="0" destOrd="0" presId="urn:microsoft.com/office/officeart/2005/8/layout/vList5"/>
    <dgm:cxn modelId="{6EB74845-4D87-494F-966A-FB5E7C62CAB8}" type="presParOf" srcId="{9081AFCD-C7ED-4216-B0EC-B74E9E03B84D}" destId="{32970416-29E9-4F3D-A2BF-1D462E9CC8DC}" srcOrd="0" destOrd="0" presId="urn:microsoft.com/office/officeart/2005/8/layout/vList5"/>
    <dgm:cxn modelId="{7D550629-DBD6-442D-B24A-B0AF4454B160}" type="presParOf" srcId="{9081AFCD-C7ED-4216-B0EC-B74E9E03B84D}" destId="{9BB06D5E-2F89-41C0-ADF6-FDCB712EE21D}" srcOrd="1" destOrd="0" presId="urn:microsoft.com/office/officeart/2005/8/layout/vList5"/>
    <dgm:cxn modelId="{A029E96E-1117-4E73-B4A4-6F7AF127805F}" type="presParOf" srcId="{018C3802-82F2-4B7A-A8F6-DC224020AC31}" destId="{34B6F046-77B2-4D15-B08B-3DCA1B1C791E}" srcOrd="1" destOrd="0" presId="urn:microsoft.com/office/officeart/2005/8/layout/vList5"/>
    <dgm:cxn modelId="{18D082A0-974F-49BF-B69A-C1AC91FACB91}" type="presParOf" srcId="{018C3802-82F2-4B7A-A8F6-DC224020AC31}" destId="{6BB800C5-91E6-4337-B566-E94CC1B1C22E}" srcOrd="2" destOrd="0" presId="urn:microsoft.com/office/officeart/2005/8/layout/vList5"/>
    <dgm:cxn modelId="{DFFB4191-2D10-4D03-AEA6-42F0561A36E7}" type="presParOf" srcId="{6BB800C5-91E6-4337-B566-E94CC1B1C22E}" destId="{7B3BDE12-9340-40C6-9D34-695B06FC0EA1}" srcOrd="0" destOrd="0" presId="urn:microsoft.com/office/officeart/2005/8/layout/vList5"/>
    <dgm:cxn modelId="{C809B88E-CE02-468C-B9EA-040EE3494438}" type="presParOf" srcId="{6BB800C5-91E6-4337-B566-E94CC1B1C22E}" destId="{BA8E10C3-9DED-40C7-B982-FE5CB54E6E99}" srcOrd="1" destOrd="0" presId="urn:microsoft.com/office/officeart/2005/8/layout/vList5"/>
    <dgm:cxn modelId="{34475933-6FBA-4A74-BD74-4FC0CEC18D4D}" type="presParOf" srcId="{018C3802-82F2-4B7A-A8F6-DC224020AC31}" destId="{A138EBC4-DFA2-47D1-A934-DC8AF32FCCB7}" srcOrd="3" destOrd="0" presId="urn:microsoft.com/office/officeart/2005/8/layout/vList5"/>
    <dgm:cxn modelId="{2D00025D-8FA0-4CF9-81B7-B6867ED92AC0}" type="presParOf" srcId="{018C3802-82F2-4B7A-A8F6-DC224020AC31}" destId="{AAAC4303-C49F-45D1-9AEC-3CA31BDB552E}" srcOrd="4" destOrd="0" presId="urn:microsoft.com/office/officeart/2005/8/layout/vList5"/>
    <dgm:cxn modelId="{47DEC75D-FECE-42FC-A0FA-C698E0BCC1A7}" type="presParOf" srcId="{AAAC4303-C49F-45D1-9AEC-3CA31BDB552E}" destId="{D18355DF-2768-4C80-A5CD-2399EBBAF052}" srcOrd="0" destOrd="0" presId="urn:microsoft.com/office/officeart/2005/8/layout/vList5"/>
    <dgm:cxn modelId="{77B684F9-9506-44A4-BA38-1AB8281101A4}" type="presParOf" srcId="{AAAC4303-C49F-45D1-9AEC-3CA31BDB552E}" destId="{1EF42CE3-C377-4248-8875-506773AD73A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B06D5E-2F89-41C0-ADF6-FDCB712EE21D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Еда, сон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/>
            <a:t>Вода,движение</a:t>
          </a:r>
          <a:endParaRPr lang="ru-RU" sz="2200" kern="1200" dirty="0"/>
        </a:p>
      </dsp:txBody>
      <dsp:txXfrm rot="5400000">
        <a:off x="5012703" y="-1901980"/>
        <a:ext cx="1166849" cy="5266944"/>
      </dsp:txXfrm>
    </dsp:sp>
    <dsp:sp modelId="{32970416-29E9-4F3D-A2BF-1D462E9CC8DC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Биологические(базовые)</a:t>
          </a:r>
          <a:endParaRPr lang="ru-RU" sz="1800" kern="1200" dirty="0"/>
        </a:p>
      </dsp:txBody>
      <dsp:txXfrm>
        <a:off x="0" y="2209"/>
        <a:ext cx="2962656" cy="1458562"/>
      </dsp:txXfrm>
    </dsp:sp>
    <dsp:sp modelId="{BA8E10C3-9DED-40C7-B982-FE5CB54E6E99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/>
            <a:t>Социальные-общение,самореализация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/>
            <a:t>Религия,образование</a:t>
          </a:r>
          <a:endParaRPr lang="ru-RU" sz="2200" kern="1200" dirty="0"/>
        </a:p>
      </dsp:txBody>
      <dsp:txXfrm rot="5400000">
        <a:off x="5012703" y="-370490"/>
        <a:ext cx="1166849" cy="5266944"/>
      </dsp:txXfrm>
    </dsp:sp>
    <dsp:sp modelId="{7B3BDE12-9340-40C6-9D34-695B06FC0EA1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Духовные</a:t>
          </a:r>
          <a:endParaRPr lang="ru-RU" sz="1800" kern="1200" dirty="0"/>
        </a:p>
      </dsp:txBody>
      <dsp:txXfrm>
        <a:off x="0" y="1533700"/>
        <a:ext cx="2962656" cy="1458562"/>
      </dsp:txXfrm>
    </dsp:sp>
    <dsp:sp modelId="{1EF42CE3-C377-4248-8875-506773AD73AA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Общественное признание</a:t>
          </a:r>
          <a:endParaRPr lang="ru-RU" sz="2200" kern="1200" dirty="0"/>
        </a:p>
      </dsp:txBody>
      <dsp:txXfrm rot="5400000">
        <a:off x="5012703" y="1160999"/>
        <a:ext cx="1166849" cy="5266944"/>
      </dsp:txXfrm>
    </dsp:sp>
    <dsp:sp modelId="{D18355DF-2768-4C80-A5CD-2399EBBAF052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Престижные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0" y="3065190"/>
        <a:ext cx="2962656" cy="1458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chemeClr val="bg1"/>
            </a:gs>
            <a:gs pos="100000">
              <a:srgbClr val="66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016223"/>
          </a:xfrm>
        </p:spPr>
        <p:txBody>
          <a:bodyPr/>
          <a:lstStyle/>
          <a:p>
            <a:r>
              <a:rPr lang="ru-RU" dirty="0" smtClean="0"/>
              <a:t>Труд и творчество</a:t>
            </a:r>
            <a:endParaRPr lang="ru-RU" dirty="0"/>
          </a:p>
        </p:txBody>
      </p:sp>
      <p:pic>
        <p:nvPicPr>
          <p:cNvPr id="21505" name="Picture 1" descr="C:\Documents and Settings\УчительИстории\Рабочий стол\загруженное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988840"/>
            <a:ext cx="3329552" cy="460210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Взаимосвязь </a:t>
            </a:r>
            <a:r>
              <a:rPr lang="ru-RU" dirty="0" smtClean="0"/>
              <a:t>творчества</a:t>
            </a:r>
            <a:r>
              <a:rPr lang="ru-RU" dirty="0" smtClean="0"/>
              <a:t> </a:t>
            </a:r>
            <a:r>
              <a:rPr lang="ru-RU" dirty="0" smtClean="0"/>
              <a:t>с другими сферами</a:t>
            </a:r>
            <a:endParaRPr lang="ru-RU" dirty="0"/>
          </a:p>
        </p:txBody>
      </p:sp>
      <p:pic>
        <p:nvPicPr>
          <p:cNvPr id="2050" name="Picture 2" descr="C:\Documents and Settings\УчительИстории\Рабочий стол\загруженное (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77072"/>
            <a:ext cx="3345596" cy="2505968"/>
          </a:xfrm>
          <a:prstGeom prst="rect">
            <a:avLst/>
          </a:prstGeom>
          <a:noFill/>
        </p:spPr>
      </p:pic>
      <p:pic>
        <p:nvPicPr>
          <p:cNvPr id="2051" name="Picture 3" descr="C:\Documents and Settings\УчительИстории\Рабочий стол\загруженное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628800"/>
            <a:ext cx="2578994" cy="3456384"/>
          </a:xfrm>
          <a:prstGeom prst="rect">
            <a:avLst/>
          </a:prstGeom>
          <a:noFill/>
        </p:spPr>
      </p:pic>
      <p:pic>
        <p:nvPicPr>
          <p:cNvPr id="2052" name="Picture 4" descr="C:\Documents and Settings\УчительИстории\Рабочий стол\загруженное (10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00808"/>
            <a:ext cx="2771800" cy="2771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УчительИстории\Рабочий стол\загруженное (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3672408" cy="3672408"/>
          </a:xfrm>
          <a:prstGeom prst="rect">
            <a:avLst/>
          </a:prstGeom>
          <a:noFill/>
        </p:spPr>
      </p:pic>
      <p:pic>
        <p:nvPicPr>
          <p:cNvPr id="3075" name="Picture 3" descr="C:\Documents and Settings\УчительИстории\Рабочий стол\загруженное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356992"/>
            <a:ext cx="4176464" cy="312831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Трудовая деятельность- набор действий направленный на создание благ и услуг, для удовлетворения потребностей человека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Потребность- необходимость чего-либо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потребностей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Отличие деятельности человека и животного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вы думаете всем ли живым существам присуща такая форма активности?</a:t>
            </a:r>
            <a:endParaRPr lang="ru-RU" dirty="0"/>
          </a:p>
        </p:txBody>
      </p:sp>
      <p:sp>
        <p:nvSpPr>
          <p:cNvPr id="5122" name="AutoShape 2" descr="data:image/jpeg;base64,/9j/4AAQSkZJRgABAQAAAQABAAD/2wCEAAkGBhAQEBUPEA8WEhEQDxAPEBISEBIQEBAPFBAVFRQUFBIXGyYeFxkjGRQYHy8gJCcpLCwsFSAxNTEqNSYrLikBCQoKDgwOGg8PGi4kHyUtLS02LCwqLCkwLCosLCksLCk0LCwpKSwsLCwsLCwtLCw1LCotLCwtLCwsKSkpKSkpLP/AABEIAOEA4QMBIgACEQEDEQH/xAAcAAEAAQUBAQAAAAAAAAAAAAAABQECBAYHAwj/xAA/EAACAQICBgcFBgQGAwAAAAAAAQIDEQQFBhIhMUFhByJRcYGRoRMUMkLBI1JykrHRYoKTohUzQ7LC4SQ0U//EABsBAQACAwEBAAAAAAAAAAAAAAABBAIDBQYH/8QALxEAAgEDAgQEBAcBAAAAAAAAAAECAwQRITEFEkFREyKhsRRxwdEyQmGR4fDxFv/aAAwDAQACEQMRAD8A66ADjl4AAAAAAAAAABvj2bXyQABr+Zae4Cg2pYhTkvlop1X+ZdX1IWp0uYVfDh6zXa/Zx9NZkcyLsLC5qLMYP29zegaNS6XMI/ioVo93s5f8kS2B6Qsuq7PePZt8KsZU/wC59X1GUJ2FzDVwfv7Gxgso1ozipQkpRe6UWpRfc1sLySnsAACAAAAAAAAAAAAAAAAAAAAAAAAAAAAARGk+klPA0HVn1pu6pU77Zz+kVxYNlOnKpJQgstjSTSihgaevVd5yT9nSi+vN/SPN+pyLSDTDFY1tVJ6tK+yjBtU0uF/vvm/QjcyzKriasq1aetObu3wS4JLglwRimmUsntbHhtO2Sk9Zd+3yAAMTqAqUABl5dm1fDS16FaVN8dWVk/xR3S8UdC0b6U4yap42Kg9yrwXU/nh8vetnJHMgSm0VLmyo3K86179T6Op1FJKUWpRkk4tNNNPc01vRccZ0L03ngpKlUbnhpPrR3uk388PrHj3nY6FeM4qcJKUJxUoyTupRaummbU8njL2ynaTw9U9n/epeADIoAAAAAAAAAAAAAAAAAAAAAAAAGJm2aU8NRlXqu0YLcvilJ/DGPNs4dpHntTGV3VqPlGK+GEeEY8l67XxNl6SNIXVruhF/Z4e8eUq26b8Ph8H2mimqTyz2nCrJUKSqS/FL0Xb7lQUBidgqeNfFwh8Urct78jMw+S43E9XCYapVe6U4xtTjydSVop+IrdE+cW1nhL8bLEUJS8tc3U6Sesmca94pGjLkhhv2Iv8Axmnz8jIoYuE9kZXfZx8iIzTIsThZauJw9Si3u9pCUVL8Mnsl4GLTi7m928XsUqfF62dUmjZwYuCxEpK09r4S4vlLt7zJKk4OLwzvW9xGvHmiVOgdGGlLhP3GrLqVG3QbfwVN7h3S3rn+I58XU6ji1KLtKLUotb1JO6a8TFPAureNxSdOX+PufR4I3RvN1i8LSxHGcOulwqRerNfmT8GiSN58+nBwk4y3WgAAMAAAAAAAAAAAAAAAAAAAYedZj7vh6tf/AOVOUlzla0V4yaRmENpdkdTG4SeGp1lRlNweu4OatGWtayatdpbeFtwNlPl51z7Z1+RwHMM6Sm4u83ducr/M3t732ltHHU5bpbex7GSGd9FmZ4W79h7eC+fDv2uznCymvymozg03GSaa2NNWafNPcbVRg1oehjxao5OSw127GzGXlOWzxNenh4fFVmoJ/dXGT5JJvwNSo4ucPhk7dj2ryZ2boj0Zrr/z8TTUFKm44eLupyjK16ri/hTWxdqk3utfVKi4lqfF4Km3jEsaddTo2AwMKFKFGmrQpxUILkuL5ve+bZ7gA8i228s8sVhKdWDp1YRqU5K0oTipQkucXsZx/T3oxjhb4rCJ+73+0p3cnQbexxb2uF9m3aua3dlLK1GM4uE4qUZRcZRe6UWrNPvRlGTiZwm4PJ81q0EVoVda/JnppNlssNi62G2v2VVxi3vlB7YPvcWmbDov0fV60faVn7GnKzV1epJdqjwXNmycXUWEeitrinbPxJyxFmvg6nhtAcDFWcJTfbOpL9I2RTE6AYKatGMqb4OM27eErmHwkzd/0FrnGJfPH8lnRBj26Veg/knCrHumnGXrBeZ0I0HQbRqrgsbUu1OlUw8lGa2dZVINKUeDtf1N+MOVx0ZwuITp1K7nTeU8P0AABQAAAAAAAAAAAAAAAAAAAAABG5xo3hMYrYnDU6uyylKP2i7qitJeDJIAGj4Hoey6jiViEpzjHrRoVJKdJTvsburyS+62+d9xvABLbe5Lbe4ABBAAKVKiinKTSjFOUm9ijFK7bfYkAc5x+j0MRnderOOtChTwzae6VV0Y6qfbsV/A2si9GMdGvGtirf8As4urNX3+zgo0qa/LD1ZL3idKjHEEYXcpOpyP8qS/bf1LAV2dpctU3FQpCbTuuBL0aqkroiEl2mdlz2NeJWuIZjzdjbSlh4MwAFAsgAAAAAAAAAAAAAAAAAAAAAAAAAAAAjs80goYOn7SvO176kFtqVGuEY/XcgZQhKclGKyzPq1Ywi5zkoxinKUpNKMUt7be5HJtOukH3lPDYZtUN1Se51rcLcIcuPHZsIfSvTevj5ar+zoJ3jSi9j7HN/M/RcEa4YNnp7HhipNVKusu3RfdnRtAcwvhXC+2nVlfuklJet/I2T3o5Xo3nHu9a8n9nNas+XZLwfo2b771xT/Y6dvNShjsef4xbypXLl0lr9/UmPeiqxJG4LF0m2qjfDV4LmSVTAKSvTl57U/HgWDkFyxJLZNK6k+Gxfq/2IZZbK3x7fw7PO5sGVUlGkop3fzPtk95XuHiBsprzGWADnloAAAAAAAAAAAAAAAAAAAAAAAAAEdpBnUMHh5157dXqwje2vUfwx+r5JgzhBzkox3ZgaW6XU8DCySnXmvs6d9iW7Xn2R9Xbva4vnGb1cTUdSrNzk98nx7EluUVwSLs3zOpWnKrUlrVKrvJ/RLgrWSXYRxrzk9naWULWON5dX9F+nuAUALeStyYyXOqsHGiouqpNRhCKbqXb2KC49xi5NklfGVVRoQ1pb5PdCEfvTl8q/XhdnZdEdB6GAjrf5mIatKq18N98aa+WPPe+PYtkG4vKOVxK4oKm6dRcz7fX9DU8TltaDcZwcWrXTtsur707GTlmYVaaav8NnztxNxxKhKbk9vBdy2Ebi8hoz60bxfHV3eR14ttLJ4Z76FMDm0Kmx73xJzLYb3d8Fbhx295r+X5PGlK+9bWtr39xK0MQ4O/DiuRhVi5RaRMHh5ZMApCaautzKnLLgAAAAAAAAAAAAAAAAAAAAAAAAOV9Kmca+Ijhk+rQgpSXbVqK/pDV/Mzqh8+Z3mDr4mrWf8AqVpzX4XJ6v8AbZeBjI7fBqXNWc3+Ver/AIyRtaV2WBspcg9K3qVJfRjRqrj66o0+rFLWq1Grxpwvvtxb3JcXyTahzuPRxk6w+Apyt18QveJvi1L/AC14Qt5vtJSOff3ToUsx3ei+5M5JkVDB0lRoQ1YrbKT2zqS+9OXF/puVkZ09ztvs7d5UGR5CTcnlmmSzKz2s9Kea8yma5RH2s9m+V1ZtfFt+pgTyCXBtd7d/I66eVkotYJV5suRVZpG20hoZPK+2T8yYwOX04RacdbWVm5O7t2ciSCUynG8HufoyWIBVILYrRXBJWsTODqa0E+29u65SuYJeY30pdD2ABUN4AAAAAAAAAAAAAAAAAAAABhZ5ifZYWvU+5h60l3qnK3qfPDdlt4I+hNIMtlicLVw8JqEqtNwUpJtK7V7pcrrxON5t0NZrduNSjWS3KNSVP+2cUvUlR5nqzr2F5C2pyzu2ayncFcZ0f5rQ2ywNay404+2XnSbIiTxEJaklOM27KEoNSb7FFq9zZ4PZl+HFYPeP7PJMU6bk1Fb5NRXe3ZfqfStCgqcI01uhGMF3RSS9EcY0H6OcwqVaWIxMI4ejCpTq6tRP29RRkpWVNfDe1ryt3M7Ua2sHO4jdQr8vJ0z9AAW1ZWi2t6i36EHKIbMK6VRy/lv2bLfQxnVL5x11t4kdVyqV9lSSXZdHXSwsFJvLyZMqsUWyxV9kNr9F3sxVli+acpeNv0L51lDqx2IkglsDkUJxjUnKbbveKkow2Nrgr+pNxikkkrJKyS3JGJk7+xi+3Wf9zMw5lWTcmmW4JJAAGozAAAAAAAAAAAAAAAAAAAAABZWrRhFznJRjFXlKTUYpc29iNe0x0yhgYqEUp15q8Yv4YR3a87bbX3LjZ7rHININJMRi5fbVXPjbdCPKMFsX6kZOpa8NqV4+JJ4j6v5I6pjulPLqUtVTnVtvlSp3h4Sk1fwMzKNP8vxc1CNbVqN9SNaLpty/hk+rfle5wcoDoy4VRaws57n04DQui3S2eJhLCVpa1WjFSpybvKdG6i03xcW1t7JLsN9JOBWoyozcJAAA0kFKGq3Hsk14J7DynI98U+vL8T/UxajOvHVIpPcxMXX1U29yVyJo1JTlfgZGbVN0PvO77l/2MHT3Ikg3fAU9WlCPZCPna7PcJW2A5DeXkvIAAgAAAAAAAAAAAAAAAAAAAAAHAdL81lWxtebf+tOEeUKctSK8oogpO5P6e5W8Lj60WrRqzlXpvg4VJOWzulrR/lNepzUrpb1ttxa5E8mmT19G4jKMYrbCKgFDEtG2dF82szpW4wrqX4fYyf6pHcTmvRJoxOGtj6sdX2kPZ4dNbXBtOVTudkl2q73NHSiTy3Eakalby9FgACTsrvgDnkHin15fil+phVmZOJl1m+1t+bMGvUOvHRIpPch8TLWqvlZfuSOXQvOK7ZR/3IjYLrPm7kzlEb1YL+JPy2/QSeEwtzbgAcgugAAAAAAAAAAAAAAAAAAAAAFHK2885YmKM4wlLZEOSW5D6XaIUMyo+zq3hOF3SqxSc6cnv2fNF2V48uDSZx7NOiDNaU7UqcK8b9WdOrCD5XjUcWn5953GpmSXAx553b5X5G+FKogrnl0TOSZL0RZpVd8ROnh48daSrVPCNN285I3/ACPoswOHanU1sTNbb1bKnflSjsfdJyJj/HuT/KXLOr8H5EuhN9jY7+o1jmeCXSBGxzRvg/I9Y45vgYfDTK/ixM0w80r6sLcZP0RfHF8iPzSo5O9tiVjOnQkpJsiVRNaEPjMQxlWCdSNWrL4KVKpb+KpqOy8N/kY1WLlLVSu20l4s2atTjQwrpr7ko/inJO7+pdK5plNdY2HR2neqn2Rk/p9SDp0XfcbBks1Tk3PZ1Glxu7rgjXUzyPBlHdGxAx6OOjLtXfYyEzmyg47otqSewABiSAAAAAAAAAAAAAAAAAAA0AAWumuxeRT2MfuryLwZc0u5GEebw0ewp7rE9QZKrNdSOSPYxp0UixpGYWumnwLEbnTzI1Ol2I+vPqtJpPg3uMJZtCPVnZPvTT7mTFTBQlvRgYjRbCz+Kn4puL9DZ8RAw8KR4xzmCVopLusiPzjMdeF4pylF/DHa2nv2eRnPQrDcHUXdVf1PbD6KUKbunNv+KbkT8RAeFI1SnmUlvo1P6cv2PdZ3206n9Of7G4Ryqmu09Y4GCHxEB4UjUaWe8FCf9Of7G0Zdib0462+23ld7jJjh4rgXKmuw01K0JrGGZxhJalyYAKhvAAAAAAAAAAAAAAAAAAAAAAAAAAAAAAAAAAAAAAAA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data:image/jpeg;base64,/9j/4AAQSkZJRgABAQAAAQABAAD/2wCEAAkGBhAQEBUPEA8WEhEQDxAPEBISEBIQEBAPFBAVFRQUFBIXGyYeFxkjGRQYHy8gJCcpLCwsFSAxNTEqNSYrLikBCQoKDgwOGg8PGi4kHyUtLS02LCwqLCkwLCosLCksLCk0LCwpKSwsLCwsLCwtLCw1LCotLCwtLCwsKSkpKSkpLP/AABEIAOEA4QMBIgACEQEDEQH/xAAcAAEAAQUBAQAAAAAAAAAAAAAABQECBAYHAwj/xAA/EAACAQICBgcFBgQGAwAAAAAAAQIDEQQFBhIhMUFhByJRcYGRoRMUMkLBI1JykrHRYoKTohUzQ7LC4SQ0U//EABsBAQACAwEBAAAAAAAAAAAAAAABBAIDBQYH/8QALxEAAgEDAgQEBAcBAAAAAAAAAAECAwQRITEFEkFREyKhsRRxwdEyQmGR4fDxFv/aAAwDAQACEQMRAD8A66ADjl4AAAAAAAAAABvj2bXyQABr+Zae4Cg2pYhTkvlop1X+ZdX1IWp0uYVfDh6zXa/Zx9NZkcyLsLC5qLMYP29zegaNS6XMI/ioVo93s5f8kS2B6Qsuq7PePZt8KsZU/wC59X1GUJ2FzDVwfv7Gxgso1ozipQkpRe6UWpRfc1sLySnsAACAAAAAAAAAAAAAAAAAAAAAAAAAAAAARGk+klPA0HVn1pu6pU77Zz+kVxYNlOnKpJQgstjSTSihgaevVd5yT9nSi+vN/SPN+pyLSDTDFY1tVJ6tK+yjBtU0uF/vvm/QjcyzKriasq1aetObu3wS4JLglwRimmUsntbHhtO2Sk9Zd+3yAAMTqAqUABl5dm1fDS16FaVN8dWVk/xR3S8UdC0b6U4yap42Kg9yrwXU/nh8vetnJHMgSm0VLmyo3K86179T6Op1FJKUWpRkk4tNNNPc01vRccZ0L03ngpKlUbnhpPrR3uk388PrHj3nY6FeM4qcJKUJxUoyTupRaummbU8njL2ynaTw9U9n/epeADIoAAAAAAAAAAAAAAAAAAAAAAAAGJm2aU8NRlXqu0YLcvilJ/DGPNs4dpHntTGV3VqPlGK+GEeEY8l67XxNl6SNIXVruhF/Z4e8eUq26b8Ph8H2mimqTyz2nCrJUKSqS/FL0Xb7lQUBidgqeNfFwh8Urct78jMw+S43E9XCYapVe6U4xtTjydSVop+IrdE+cW1nhL8bLEUJS8tc3U6Sesmca94pGjLkhhv2Iv8Axmnz8jIoYuE9kZXfZx8iIzTIsThZauJw9Si3u9pCUVL8Mnsl4GLTi7m928XsUqfF62dUmjZwYuCxEpK09r4S4vlLt7zJKk4OLwzvW9xGvHmiVOgdGGlLhP3GrLqVG3QbfwVN7h3S3rn+I58XU6ji1KLtKLUotb1JO6a8TFPAureNxSdOX+PufR4I3RvN1i8LSxHGcOulwqRerNfmT8GiSN58+nBwk4y3WgAAMAAAAAAAAAAAAAAAAAAAYedZj7vh6tf/AOVOUlzla0V4yaRmENpdkdTG4SeGp1lRlNweu4OatGWtayatdpbeFtwNlPl51z7Z1+RwHMM6Sm4u83ducr/M3t732ltHHU5bpbex7GSGd9FmZ4W79h7eC+fDv2uznCymvymozg03GSaa2NNWafNPcbVRg1oehjxao5OSw127GzGXlOWzxNenh4fFVmoJ/dXGT5JJvwNSo4ucPhk7dj2ryZ2boj0Zrr/z8TTUFKm44eLupyjK16ri/hTWxdqk3utfVKi4lqfF4Km3jEsaddTo2AwMKFKFGmrQpxUILkuL5ve+bZ7gA8i228s8sVhKdWDp1YRqU5K0oTipQkucXsZx/T3oxjhb4rCJ+73+0p3cnQbexxb2uF9m3aua3dlLK1GM4uE4qUZRcZRe6UWrNPvRlGTiZwm4PJ81q0EVoVda/JnppNlssNi62G2v2VVxi3vlB7YPvcWmbDov0fV60faVn7GnKzV1epJdqjwXNmycXUWEeitrinbPxJyxFmvg6nhtAcDFWcJTfbOpL9I2RTE6AYKatGMqb4OM27eErmHwkzd/0FrnGJfPH8lnRBj26Veg/knCrHumnGXrBeZ0I0HQbRqrgsbUu1OlUw8lGa2dZVINKUeDtf1N+MOVx0ZwuITp1K7nTeU8P0AABQAAAAAAAAAAAAAAAAAAAAABG5xo3hMYrYnDU6uyylKP2i7qitJeDJIAGj4Hoey6jiViEpzjHrRoVJKdJTvsburyS+62+d9xvABLbe5Lbe4ABBAAKVKiinKTSjFOUm9ijFK7bfYkAc5x+j0MRnderOOtChTwzae6VV0Y6qfbsV/A2si9GMdGvGtirf8As4urNX3+zgo0qa/LD1ZL3idKjHEEYXcpOpyP8qS/bf1LAV2dpctU3FQpCbTuuBL0aqkroiEl2mdlz2NeJWuIZjzdjbSlh4MwAFAsgAAAAAAAAAAAAAAAAAAAAAAAAAAAAjs80goYOn7SvO176kFtqVGuEY/XcgZQhKclGKyzPq1Ywi5zkoxinKUpNKMUt7be5HJtOukH3lPDYZtUN1Se51rcLcIcuPHZsIfSvTevj5ar+zoJ3jSi9j7HN/M/RcEa4YNnp7HhipNVKusu3RfdnRtAcwvhXC+2nVlfuklJet/I2T3o5Xo3nHu9a8n9nNas+XZLwfo2b771xT/Y6dvNShjsef4xbypXLl0lr9/UmPeiqxJG4LF0m2qjfDV4LmSVTAKSvTl57U/HgWDkFyxJLZNK6k+Gxfq/2IZZbK3x7fw7PO5sGVUlGkop3fzPtk95XuHiBsprzGWADnloAAAAAAAAAAAAAAAAAAAAAAAAAEdpBnUMHh5157dXqwje2vUfwx+r5JgzhBzkox3ZgaW6XU8DCySnXmvs6d9iW7Xn2R9Xbva4vnGb1cTUdSrNzk98nx7EluUVwSLs3zOpWnKrUlrVKrvJ/RLgrWSXYRxrzk9naWULWON5dX9F+nuAUALeStyYyXOqsHGiouqpNRhCKbqXb2KC49xi5NklfGVVRoQ1pb5PdCEfvTl8q/XhdnZdEdB6GAjrf5mIatKq18N98aa+WPPe+PYtkG4vKOVxK4oKm6dRcz7fX9DU8TltaDcZwcWrXTtsur707GTlmYVaaav8NnztxNxxKhKbk9vBdy2Ebi8hoz60bxfHV3eR14ttLJ4Z76FMDm0Kmx73xJzLYb3d8Fbhx295r+X5PGlK+9bWtr39xK0MQ4O/DiuRhVi5RaRMHh5ZMApCaautzKnLLgAAAAAAAAAAAAAAAAAAAAAAAAOV9Kmca+Ijhk+rQgpSXbVqK/pDV/Mzqh8+Z3mDr4mrWf8AqVpzX4XJ6v8AbZeBjI7fBqXNWc3+Ver/AIyRtaV2WBspcg9K3qVJfRjRqrj66o0+rFLWq1Grxpwvvtxb3JcXyTahzuPRxk6w+Apyt18QveJvi1L/AC14Qt5vtJSOff3ToUsx3ei+5M5JkVDB0lRoQ1YrbKT2zqS+9OXF/puVkZ09ztvs7d5UGR5CTcnlmmSzKz2s9Kea8yma5RH2s9m+V1ZtfFt+pgTyCXBtd7d/I66eVkotYJV5suRVZpG20hoZPK+2T8yYwOX04RacdbWVm5O7t2ciSCUynG8HufoyWIBVILYrRXBJWsTODqa0E+29u65SuYJeY30pdD2ABUN4AAAAAAAAAAAAAAAAAAAABhZ5ifZYWvU+5h60l3qnK3qfPDdlt4I+hNIMtlicLVw8JqEqtNwUpJtK7V7pcrrxON5t0NZrduNSjWS3KNSVP+2cUvUlR5nqzr2F5C2pyzu2ayncFcZ0f5rQ2ywNay404+2XnSbIiTxEJaklOM27KEoNSb7FFq9zZ4PZl+HFYPeP7PJMU6bk1Fb5NRXe3ZfqfStCgqcI01uhGMF3RSS9EcY0H6OcwqVaWIxMI4ejCpTq6tRP29RRkpWVNfDe1ryt3M7Ua2sHO4jdQr8vJ0z9AAW1ZWi2t6i36EHKIbMK6VRy/lv2bLfQxnVL5x11t4kdVyqV9lSSXZdHXSwsFJvLyZMqsUWyxV9kNr9F3sxVli+acpeNv0L51lDqx2IkglsDkUJxjUnKbbveKkow2Nrgr+pNxikkkrJKyS3JGJk7+xi+3Wf9zMw5lWTcmmW4JJAAGozAAAAAAAAAAAAAAAAAAAAABZWrRhFznJRjFXlKTUYpc29iNe0x0yhgYqEUp15q8Yv4YR3a87bbX3LjZ7rHININJMRi5fbVXPjbdCPKMFsX6kZOpa8NqV4+JJ4j6v5I6pjulPLqUtVTnVtvlSp3h4Sk1fwMzKNP8vxc1CNbVqN9SNaLpty/hk+rfle5wcoDoy4VRaws57n04DQui3S2eJhLCVpa1WjFSpybvKdG6i03xcW1t7JLsN9JOBWoyozcJAAA0kFKGq3Hsk14J7DynI98U+vL8T/UxajOvHVIpPcxMXX1U29yVyJo1JTlfgZGbVN0PvO77l/2MHT3Ikg3fAU9WlCPZCPna7PcJW2A5DeXkvIAAgAAAAAAAAAAAAAAAAAAAAAHAdL81lWxtebf+tOEeUKctSK8oogpO5P6e5W8Lj60WrRqzlXpvg4VJOWzulrR/lNepzUrpb1ttxa5E8mmT19G4jKMYrbCKgFDEtG2dF82szpW4wrqX4fYyf6pHcTmvRJoxOGtj6sdX2kPZ4dNbXBtOVTudkl2q73NHSiTy3Eakalby9FgACTsrvgDnkHin15fil+phVmZOJl1m+1t+bMGvUOvHRIpPch8TLWqvlZfuSOXQvOK7ZR/3IjYLrPm7kzlEb1YL+JPy2/QSeEwtzbgAcgugAAAAAAAAAAAAAAAAAAAAAFHK2885YmKM4wlLZEOSW5D6XaIUMyo+zq3hOF3SqxSc6cnv2fNF2V48uDSZx7NOiDNaU7UqcK8b9WdOrCD5XjUcWn5953GpmSXAx553b5X5G+FKogrnl0TOSZL0RZpVd8ROnh48daSrVPCNN285I3/ACPoswOHanU1sTNbb1bKnflSjsfdJyJj/HuT/KXLOr8H5EuhN9jY7+o1jmeCXSBGxzRvg/I9Y45vgYfDTK/ixM0w80r6sLcZP0RfHF8iPzSo5O9tiVjOnQkpJsiVRNaEPjMQxlWCdSNWrL4KVKpb+KpqOy8N/kY1WLlLVSu20l4s2atTjQwrpr7ko/inJO7+pdK5plNdY2HR2neqn2Rk/p9SDp0XfcbBks1Tk3PZ1Glxu7rgjXUzyPBlHdGxAx6OOjLtXfYyEzmyg47otqSewABiSAAAAAAAAAAAAAAAAAAA0AAWumuxeRT2MfuryLwZc0u5GEebw0ewp7rE9QZKrNdSOSPYxp0UixpGYWumnwLEbnTzI1Ol2I+vPqtJpPg3uMJZtCPVnZPvTT7mTFTBQlvRgYjRbCz+Kn4puL9DZ8RAw8KR4xzmCVopLusiPzjMdeF4pylF/DHa2nv2eRnPQrDcHUXdVf1PbD6KUKbunNv+KbkT8RAeFI1SnmUlvo1P6cv2PdZ3206n9Of7G4Ryqmu09Y4GCHxEB4UjUaWe8FCf9Of7G0Zdib0462+23ld7jJjh4rgXKmuw01K0JrGGZxhJalyYAKhvAAAAAAAAAAAAAAAAAAAAAAAAAAAAAAAAAAAAAAAA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Documents and Settings\УчительИстории\Рабочий стол\post-1631463-13142837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068960"/>
            <a:ext cx="3456384" cy="345638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1.Наличие чёткой цели</a:t>
            </a:r>
          </a:p>
          <a:p>
            <a:r>
              <a:rPr lang="ru-RU" dirty="0" smtClean="0"/>
              <a:t>2.Возможность совершенствования способов достижения цели</a:t>
            </a:r>
          </a:p>
          <a:p>
            <a:r>
              <a:rPr lang="ru-RU" dirty="0" smtClean="0"/>
              <a:t>3.Умение создавать что-то новое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098" name="AutoShape 2" descr="data:image/jpeg;base64,/9j/4AAQSkZJRgABAQAAAQABAAD/2wCEAAkGBhQSERUUEBQUFRUVFxUUFRUVFBQUFxgUFhcVFBQXFRQXHCYeFxkkGRQUHy8gIycpLCwsFR4xNTAqNSYrLCkBCQoKDgwOGg8PGiwkHyQpLC0pLCwpKSksLCwsLCksKSwsLCwpKSwpLCwsKSwsKSkpKSksLCwsLCwsLCwsLCwsKf/AABEIAMIBAwMBIgACEQEDEQH/xAAcAAABBQEBAQAAAAAAAAAAAAAFAAECAwQGBwj/xAA+EAABAwIEAwYDBwMDAwUAAAABAAIRAyEEBRIxQVGRBiJhcYGxEzKhFEJSwdHh8AdikiNy8TOi0hUWgrLC/8QAGgEAAgMBAQAAAAAAAAAAAAAAAQIAAwQFBv/EACsRAAICAQQBBAIBBAMAAAAAAAABAhEDBBIhMUEFEyIyUWEjFIGxwTNxof/aAAwDAQACEQMRAD8AnSoDSLDYcFL7O38I6KykO6PIKULgtuzOU/Z2/hHQJjQb+EdArimIQshT9nbyHQJvgN/COitKZC2Ar+A3kOgT/Bb+EdApJKWyDCi3kOicUG/hHQJ1MBNYSP2dv4R0CkMO38I6KYCkAmTYCH2dvIdAnGHb+EdArQ1SATWQp+zt/COiX2dv4R0CvhMVLCZ3Ydv4R0VbqDfwjoFpcqyEG2Qyuw7fwjoFS+i3kOi1PVD1W5MhlfRbyHRUPojkOi1PVD0jbBZnNJvIdAqKlIfhHRaHKmolbYxnNJvIdFD4TeQ6KwlQKKbFZA0xyHRN8NvIdE5KiXjc7Jkm3SJ2MaY5DoExpt5DonOI1DYBRLkWmnRGqYvhN5Dom+C3kOgSBT6kLYAfiGw4wknxJ7x/nBOrkw2ekUR3R5D2TkJUflHkE5StckIFRUiolLRCJUVKEylEGThKEgiQkFNoUQptChCQCmAmaFMBEg4CkAkE4CNkGUSFZCgUCFblW5WuVTkrIUPVFRaHKh6VhM71Q9aKioelAZ3qmoralUXlVue3nwU2tjJMyVCoak+Ppf6b+WknoEMyF5NEE8yrVj+O4jjxYQKzPOowNhup4mrpHnYeaalTgX34+aePxju/JFwrJKMqRVZKrqxSWpIuUJUS5GiGXEnvH+cElViHd4/zgnVyQ1HqVL5R5BKEqPyjyCkQkYCBCiQpwlpQohXCaFYWpi1CiFaeFKEg1AA4CmAmAUwFCDhTCiFMKEJBPKjKeVAClRclKgSgQZypcVN71ixWNDUBqsteVmqVgOKE43Nzw4X/AFQ6pjXEwDv/AMplEtjibDzsU3msWPxEAkcL9L/kVioUjIM/wlSzUxTkzMx6EH6/qooq6LVp2BcVmpIdHE+4v7LI7MTO/IqvQB80xIJAMEj+3fhzWZ2Fc8k0+9G7fvAeXEeS6EMaolbWFv8A1IkOEzLSOoK1dlWB1COIcfyKE5a4GQ4eCI5HiW06vwjIBu0k/MTvwt+yrmvi4j7FLs3VaEuE/dvHjwJTkKDcRqrOHIR6tcR7EK1wWXJ3RlmqdFTlUVc5UuQSFSIOVZKk5VFWJDUY8S7vH+cEyjiPmP8AOCdXUGj1qiO6PIeyklQHdHkFOFQ+yshCUKUJ4QIVwowrSE0IMhXCfSrNKfSlIVwpgKQalCgBQnTQnQAJKUxTEqEEXKtzkiVjxNWFB4QcnSLMRtugeKBIv6+iPYWq1wIO/Irnc1xLWlwB/M/wKrc3KkdXHp4xVsF4l9o3KxazN/p4W/IKrHY54JDKZMbk2HNVYTEPfbQZ52Ist0MbUbYJSV0gpQrkab24+RPNUZviCWjfa/pssL8QRbh+6m+rrAaYE+6O2qYAh2eo0NT2YkfO0OpuJgQfHmLoLmtIU6pNJ3ynuuFtkTbgDiKIa0xWpEhviImLnbuk+bly9fEOBh0gixB5ixC3xkpIyNUGsO344c9giq3vPYLahxcwe4CrxpDqeoSHsIcOccR7dEMwePcx7XsMOaZBXU1sIyu0PpQ3VdzZsHHeBG3H1VUo07Hix8mYXvNQizmTP9xifYrfUpmSFny2q7DsDHAG/E7eS7TszljapJN5XK1k/ZTyS6JLHvars4tzVS9erf8As6nqLo3XnvabAfCruaNlk0uux55bYizwSxq2A3qslWPVS6qRXRixHzFJNiR3j/OCdX7Q0ewUB3W+Q9lMtTYf5R5BWkLG+ymirSkQrNKUJSFcJaVZpS0oBIaUgFOEygCMJKFSu0blZauZDhdSmTazYouqAblD3V6juEBZK7h95xPkm2MdYmwo7Gt4GU1V7okC3jZD6eNa3bS3xPed6NCHZrnNPUO+42vrcN/BjBIHgisbZpjp0vsGG4k8Y8v24q1lFzruEDxafzj3XNYftI8y2gNI5w2mPVxly1YfDPrfPXieDAXH/J//AIqTUY8NmnHiS5SC+Kw9MCXOa3jdzWj/AOxK53GYmiQQw0nudYaO+Qeb3Foa0RxmURxPZFlpc+of7nH8ohDsxyGnSbZpc/kHEgehSQyYk6RolCbXYNfQFZoHeZeCWi5mxL73H7rbgG02taGEl0S6fIRB5IMzEOpvO24JBDpsTPtuo08WWmRAJ2nlw6ytM1KaqzMqiyWZPvpnxt9AhFLEEPBNoMT4cUVxdQEguaCTAkG9xx9UNrBsyNjO/LmrMfCpgnyzqqeFljKtI94WP91zIPX8lhzrLm4nvgBtX73AO8/GOPFXdlczAGgiAGmD4zb1JI6BFcxyxryC06ZI24k6nfmPoqvceORHHccC3KTMf881rp134dwc02t5eq343CVKZuJ4SN+cz6lCsXiNQjrwuFoU9zKnGkH62Yiq23EcJ/guF2X9MsfJ0OPA+Ex+3svNMvcRSqPES3SB4kmNuNpXTdhM5LcRSeYAL9JEc+6ZPqsuvxe5p5x/QMTqSPcWtXmf9RcJFVruYXqGlcB/UplmLxXpTcdQka9RzA83eFU5q0vaoMpyQOZhe5TpWc5FbsgrO7zWGDEJL2TC5e1rGCNmt9gkuM/VpJ9G9abgGYc91vkFaFRhj3W+QV4K6L7OUOkEkkKDQ8JQnVdU2sjQaIV8QG7oVicwcflWjEUBu8gDxQnEZuwWpifE7fqU6il2WxgX0sE5/wAxKsrYynRAHzO2WFrq1QbkD/Af+R+iwYbBNdVhzy+N47o67nqm3xLY47Ls1zq3zgXuLyP/AIj84QkZ5JgA+bzP/a2PdF+1GBb8EaAAG8AuYy3Kn1HQAY5xKsxTU42i2cdjoI18QHA6nHyHcH+LY/NY6GHdJAE2NgLowclFK9Q8oFif2VzcYxjg6mBAvYCSTZK7SGXLOXwLSx0uMTe533RzJ82id7b3nnsfRc/mNYuJI9RPiZ257qihivhkHfmNun84ozxb1ZI5HF0enYXNdbfPYXHmeahbUD6nyG31XN4PMgNz8wB3vHCT+ivrZqXENpgEusBMSQO6PLkOKwRw26RolkpFWY4TTqedAaQbbk7xYfwklc7Ww8gOduZty4fzzXQYYh79FUCnVmNDp6iQJPhwTVMvkttAnSJtYXJM7km/ktcW4cMpdS5Rz2k3jht4C3VYsTTLTe+/0t+qPswo1ARbj0B9yChuMoHSOO88hfaeOyvjMrcTJRxbmHl/I3R3EZ86BDnNDQDIF9cN3MERAXNVcI4QYJDrCOa6alk7vgva7cttzJhpPhFh/imnsVNiLc7QSy/Om1gAY1CA4WuLAuHRYcZlrXGHBom/I8j+S5tjTTcHAkOHHZEsmNStWa0yRMk8hInpAVM8Shc4ukNGb+rRsZ2Zc2i6o50NkgWkEHY/ug1XDVKJDmE6SZBExI9ivR+3DBTy0xElzAB6/sqP6P4animV6WIY2owaCA4bG9wdwfJYoa2S08tRNWk6r9BlFblE9O7JZocTg6FZ3zPYNX+4S1x9SCfVc9/UfByxrxwN12mHwrKTGsptDWNENaLADwQHtrQ1YV/hdeT02aP9SpRVJy/yWzVwZ489qbDt748x7rQ6moBt17e+DmpnsTTYf7W+wSWfBV9VNh5sb7BJeRlBpnbjLhAHDO7rfIK8LJhXd1vkFoDl6p9nBLgnVYcoVXn7u6F0MkTr4gNEuMIbUzYutSaT4mw/dXDASZeZKubRA2CX5MtqKBNTL31DNRxPhsFbh8nYzxKIOKHY/MQ0hvEo0S2+EV54SzDPcwXjdcpkddxMDiu6+EK1JzYsQQuYydowpeKjTqBt5J8C37os0yj7cU0dLl+UNe2KgkHdCM/zFuEqOp0BpA+Uxcg8ZVL+2cG9h6IX20HxmCrTuRY+XiroL22l4YG96AeZ58ajp4cbyqKeZEC9/DwQ+m39VbSYSR4LRJREi2gy/JXjD/aJEEib7lxOkD0aUP8AgONnwI4kgTEbQuuzgE4Si1kaPg0qlhxANIyY5+PFc5h6+oFsw5uxEXbJEmT6WhBri0FPmmZaJIAB4WH6IphXgt7w1AC7fOJ9ZA6IZig5veB1jjeSPO5RPJ8Yxxjc8ognzKoyJpbkWxafBkxdcgBlSXCJaTvG+k+IW7Ls3gtFQyyTDiSS02EG9229FDM8AT3STIu13+6dLfp1KACoWOLXgg7QVfFxyx5KJReOVo67ECHCNocPCdQg9AkMIHACNgOvH3WTIq5c3Q+e78pP4TaPRFm4hrHEO4RP86Ll5nKMtqNkEmrJ4fI9ekCBpcDPIbGPGEUxWTBokn7zjH9rm6I6SVVleaMMFpHzAep2RZ/eF+CxPPkjwy5KL5PPs6yJwOtomdwPdUZQH0Hh7mlrXbE8SuxxWMYJbyMGUF7QZA+o0V6RJaIlvAcLBbcWdyjsycJ+TM9jl8ezNm+eOqNeyowu7pDCZtxkD0Rj+huNAxFZk/MwOjmQf3WbDPbXwr2PjU1pI5iAVzfYOu+liw5guJCE8ccmly4kqoDTU4s+mXFB+0jZw9QHkVyVT+prqTtNWiSObT+SJYDtpRxjhSaHBzrwRwFz7LyUdHnwtTa4XJdSacThzlVQ7U38fuu4b8FkNJe0MavL+0tMMxFUvIHeJ6329V3tB6k9TNxaqjHm03trjkJ5Zn4bSY0m4EdElxFerULiWtEcJPgktz02N8gSmdphX90eQWlrlgwru6PII1lGA+Ke9YKzPmhiW6fRmhHc6RSCpStmLyZzLs7w+qwlDFmhlVwdjTxyg+USJVbilKrqOVwogJXDZ/WczFHVbaD4LpKmchlZrSp9qMmbiWBzP+o248UFLbJN9GvFBSi15MmXZ1AAkWul2ja2vS+LTI1tFxzHouEx+KewlrgWkWUsuz+q0xuDuN1reJVuixVNp1JA+rii517Qi+X41wbBPd5G/qq6mAFTvtsTwNh04KeGwRmDP8KE8iaoaONt8EX5eHGWceBt4/qtDKOkSWifHko6SCYkjn9EPxGJeTf+cFSrnxZqrby0dTjcTrwYuNVMkETP+nUgjo5v/cFzmHcWuLm72HC/XgteUkuY5v4muHrGpsniZYOqCtxJa/vbHY+dlrwrhxZizPlSQcxND4lMPZMEWHctPDSY+iE4asabrczYiN4uj/ZSoDWFNxtU+UbwQLE+BAXXZh2ToOdJpjnItPSywZ9XHTS9vIuGaceP3luT5OcwmKOIiWwRpg6QNjxHG4RCjkTCWOq0w7TbVxja/NFcHkbKZ7oNzxv0RH7PaOS5M9ck/wCPhGyOH8nAZ/2rcKhp06TGaDym37hDmYN2MeDSeGuPzMcYjxB4hHe2fZou/wBamO80d4D7zf1C5KhWc0h9Mw4GQQu1p9mXFvxd/wCzBm3QlUujs8g7JVKM/FcItYcwZBnqulr12sbB47HxQfKe1Qq0walnCzv1HqsWOzfdjr+xXJnjzZcn8g7yRjH4mXMK01CvTexWVB2Eh4kPBkHkV5TgMM6vUDWSfyC91ybC/DosbyACy+r5Pbxxxp8lGnVycjyLN8vbg8U5psx5LdRH5yAFHJsNTy3FGriabzRqAGlVazX5iBa59gux/qL2e+PTcWiXtOtsWMiCQPEiR0QTIcyfiaAw9RrrQ1zgB/0ydXev8xEjbjKuw6n3dPufXU+a/udDY2zt8JTweNpipTDHg/2wQeTgRIKhhOzFGjVFSm2CAR1Uch7PsouaWD5dQnaQ7cOjfgbrpDhgfArzuSdSccMnt/Y7ezhmZoXnXbHL2/a3PImWt+lvyXo7qBG+3NcL2zH+uP8AaPcrT6Vaz1+mZdTL+O0cVim98+nsE6sxTe+fT2SXsFRy97/IewY7rfILr8DUa6kAwQeK5DCfK3yCO5JjND4OxXJ9V08smPdHwWabJsnbD1AOG9wq8ZljagkWKJhlkxpryeLVTxS3R4Oy1GSpnG4nDOYYcFkrGxXZ47Aio2DvwK5DH4d1MkOHkvYaLXR1MfwzmZtO8btdHmmf4xzaxPEKOH7a12Gx85uru0LJqHUhLcA07G+8cF28bjsW5ElF3wEsbiW4u8Q/iTzWFmAcx0b+O/1V2Ewzmnb9FsOJDbnYcOZ8fBJKdcR6LYQb+xTTcWyeA8P5dI5oWiAP+YXW9h8po43U6q6G03CaY3cDNy7gJ5c0Y7Y9h6Qb8SgwNAEua3aOYC5mTXYoZfaydmnHC18TzbBYszcnmfyC01A1x2WjD5FrPcnzXR5L2dbSOp/ePjsrc2pxw58/gaMZA/JckMBxEAGQDb1/nJAB2cdUxLqMGzyBa8TIvwsvT20wQY35IBmuHdTe6sJA06XgEDvRLCTwEAjxgKrQa1yyNS8iajFceDncTktOg+RULZEFwvpFgYE8uP0uvRex+ZNxVJjyBJlj97OG/COR9V5Xisf8SQTvvaNkZ7A9qaeGe6lWPdeRpcLhrjbvHlttsrvUtNPNhbSuS6M+HIoSPU8Xlfw3tIuJHpcKWIrRVcOG30QPFZq4wKju60k77we6fEcUVxN6mocYd6G/sV5CeOUUtx1E2DMZQAe5jvTxB2XEdo+ykPLqJEkSWnj+hXo2d4PU1r27ix8uC5qsw1HC4aQNzxhdLQ6iUHui/wDsXJBTVM88oYd7JLmlokB0jnY+cQi+V9mcRiqjmURqDRJeTDIiW97meAXT5jlw+A57oLS0lxiYImD4/uul/pUSMEGuDRDiWiwJa4BwJG/E+kLq5/UJey8sVzdGKeniuDP2T7KHCN1VmgusXEEGJ910FXP++1tMCDxdIk8t7futGbvhhsYJAPHiItxQDBNLtQIloeCLWAg94fReac3nbyZDRDEkuAxi2mo3vaTIkQCLHmJsUJoBlAzo2gSIENs0W48EYdSDY02BEkm8nYeXFYcVhRVbfnwsZ87qnHJdN8MuXCC+GhwDmEEcxdbqWIj5uvBcdgXVKFR7aYLpbbaN7Fw5cEcybtBSxJextn0zDhwO8Fp4ixtupLA43KHKKMr5ph6QVyvbHs4ag+NSu5o7zebRxA5hHwSza45K+nXDtrFWafUbJbl2Z547VeDw3FDvn09gnXo2a9k8O+s9xa4EkEhpgTA2CS9GvUsVdGT+n/ZyeEHdHkPZbGLoqfZhhY2LWCzVuzbx8plWw1+DJxZVLTZEbcizj7lQ+RR0tXD1MM5huCCjGVZ5ENqbcCuN6h6Xf8uD+6LcOoeN7Zht5hC8xw7arSHDyPJFTDhIuCs7qK4GPJLHK1wzsQcZI8P7XZLUpViHXB+V3AhBcJhXF3dItuvds1yNlZpZUAIO3MeS4DH9nRh3FpFuB5r2Wh9TWaGx/Yz58UY/JdHG4nG1G2+qtwRBHeAMrq8PlNGr3XbqeH7DgO1HVoB5fmtMtZiitsuGLFbuYsydkT8LENLAdL5Y/lB4+hgr1HBmW6XbIBgsBTpgQ3y/NHME+dx6rzOvze9LcjTCNATH5OKTjpAANwqG0F1OMw2tsH0Pig9OlDtPEKrHnco89ltGengrSbDYfstlTD03USwtDiZncT6q3EVGQBxHLZW0gHNA5EjluVHkfD6Iuzw7tV2fNLFvaBpa46mxtpPAIZVw2gEX3mV7P2u7MitTOgf6o7zXR1bPALzjFZDVMB7HM1nSC4QCdrL22h1sM+FW+Uc3UYHGW5Lhhfstj/jUPhOMll2m86eIP0XoOEvTpn+0NPm3u+wC4nK8U7D1mYfDMIptOmpU0yXvi5LuF12uGxRDO/e+22//AAvOepr5XFcPlGzDe2n4CzaephHMLkswwoa/lN11lOv43QjNsB8QQOdoXJ009kqZooGOpCpSdRfIa8RI3Gx6SEe7F4EUqTgxrmt1WDoJkBo3G4Q/DZc4tAPzALosmZoo3/E78gtGXN8HBPiyrI+KL8fT1BwPFBmht2BxAjTHjIvPOyM4nVEm1kFdQDgdXnZY4Sq0NjXBfWJaBIlhseax4suaAAbCJ58YRSk4OGk3sOix1sKdJkTePRSE0nTGA9bMyz4jz91rh6XI+qw/0zBf9oedy6n/APsroafZ01GkO7rXAgk73EbLb2f7NUsGxzKZcdRDnFxEkgQNtlslqcUcE4L7Ov8AwyzjeRSvoI0MXwf1/VKq2LjqEi1vJNWbDYbbw8Fyd1jqr4MWJxZ1HY7eySyY1p1mCeHsElrTddj7IhXB1SGt8gtrHArNh6fdb5BT0rHuafBW0mPicC14ghc3mORuZdlwuop1uasdTldPS+ozxOn0Z8mKMuJHGZdnbqJh128QV0uHxTag1MM8xxCpxWQ03GSLq7C5a1nyqzXPT51vhxIqxQyY3SdodzENzTLW1Wlrx5HiPJG3U1RVorkY5uErXZ0IyT4ZxmR9lWU6zxWaX2mm6SAIuQ4DjHpZdNUhw0R3eAFo8laGwbqJZdas2pnmlukyQxRhdALHEsIBHgORHMclrwD7ieNh4fut2OwLazNJHl5oPgMIW6mcQZ8oVilGeP8AYzX4OjcyyF5i3SNQ32P6onr1dAT6rPUotdYixsskHtdsMX+QEyiXG388VtoOsQy8RM8fLkmZhiwuaLyLHwTUWmm4Ei2x8itkpJjGttSQOhCBdo3UXVWMe8a5aWsuTIuD4I9VbBn+FC6nZ5pritAuD1iBPpKbTTjBtybQ/jgzYCpLQ9m7nG0DYGCiJaCJP12srqGEa2NI57bDyUACQdXMj0Qnk3O0CMaLcFdoMQraxgePBPSbATY6hqZPELLaciPgzNxEd53qiuQ4ttajqbtreOhAP1QI09dNw4rT2QaaWD0cfi1I9SD+a1qMfblJ9mfNF2qCGaYo/K3ncrPTpDveKsqMggcvdTpsWOUy6KUUKlRjgtDCGi6ZuyhUZdU3Yj57NwdOyhUqAbqinV0i6w1cdrcdJBA5EFNGDkVrH8qCMSZTuCH5fjZ3I3hEgknFxYZLawVimd8+nsElPF/OfT2CSuT4BbNuX4hr6bS0zYLQWrzzKsxq0A3eIG67PKs+ZWEEw7keK1avQTwtyjyjDDUeJ8G5zUmVoVzmqs0lzeUa1JNDVa/JZ6eKPorXMWceGxTpssjFGp+MaOamHBwsspYp4OnpEIvkVwSVoVWksWGqbt9R480UrMkGLFYKmG0tbG7L+fNGNVTGhK0WNCy4pmkuPMBafiCFmxLtW14hGF2WLslTbqHKPbknqGBYWCpa4ge61Yp3dsiw+TOGamh3E+ysNIEKvD0jpgHZS+IRIIg/RHzwNXgoquGsCduHlsrawt5gqmkwtk7kq0vKd98DUPTbDQB6Kuoo08UNjwWrQCkdp8k6K/FPUu0jmFWGkK2mZQ65I0Y6OGIuPVbcG0RYRcn1KuYYCZh3UlNsRytUM8KLHKdS0KLqd7JERMsbVCzZlSAe0vc4NI4Fwggh2zfxN1C/grH0ocCrS6Snxy9uW5clc430DR8MtEudJ+Yaq0CRxHGDaARKz/Z6WolziQRSEA1GmRoa8mPDV/irsT2gDHkPHdnQNMudrBA7zRsDIi15BveHpdoKb6gawuNzeHAQGhxIJHjC66nmiv8Aj477M6r8mehQotPF0hwl+s3LTcjheLjn6oxha+mi1zyRDZJO9hxQvD9qmhjftEseWtcQ1ryNLtiJEjxHCJ2VGYdoqD2jvP0gh5Apv7wBJDZjaRJ8AJVefFlzNRlClfa5CmvLLsW5xeTtMewTpU8SXta4gS5rXGJiS0ExO4SWdwlHii61+AfmGy5nE1CHiCR5GEkl39N9GZNV0d1lVdxpNlzjbmVrFU8z1KdJecyr5MXF9EZ69Z0G56lDcvrO0O7x+bmUkk0PozXHo106zuZ6lW0qzp3PUpJJfI0ib6zp+Y9Sqn1Te56lJJKuxIGehVMbnqVmfVOvc7jiUklfHtmhE8TVN7nqVNlUxuduZSSRfQShlZ0fMepUjWdAuepSSTNcj+RUqzr3PUpUaruZ6lJJBkMmJqHWbnqiGHqu0i56lJJNk+qBIZ1U3uepUKdV07nqUklWuieC74zuZ6lSFU8z1KdJIytj1qptc9SmFZ3M9SnSQXQvgVaqY3PUqFKs7mepSSUXQV9Rq1QmJJ+Zp34gyOhCXxnavmPUpkla38QR8lvxncz1KY1nfiPUpJJLISBndJJJK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9" name="Picture 3" descr="C:\Documents and Settings\УчительИстории\Рабочий стол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861048"/>
            <a:ext cx="3744416" cy="280469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творчество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Творчество- способность человека к созданию чего-то нового, ранее не существующего, либо к усовершенствованию уже имеющегося.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3" name="Picture 1" descr="C:\Documents and Settings\УчительИстории\Рабочий стол\загруженное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89040"/>
            <a:ext cx="3240360" cy="261821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Мастер- человек, достигший высокого мастерства (искусства) в своем деле, вкладывающий в свой труд смекалку, творчество, делающий предметы необычные и оригинальные.</a:t>
            </a:r>
          </a:p>
          <a:p>
            <a:r>
              <a:rPr lang="ru-RU" dirty="0" smtClean="0"/>
              <a:t>Ремесло- деятельность человека по производству каких-либо предметов для жизни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УчительИстории\Рабочий стол\загруженное (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4139952" cy="3654936"/>
          </a:xfrm>
          <a:prstGeom prst="rect">
            <a:avLst/>
          </a:prstGeom>
          <a:noFill/>
        </p:spPr>
      </p:pic>
      <p:pic>
        <p:nvPicPr>
          <p:cNvPr id="1027" name="Picture 3" descr="C:\Documents and Settings\УчительИстории\Рабочий стол\загруженное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204864"/>
            <a:ext cx="4455938" cy="44559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33</TotalTime>
  <Words>127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</vt:lpstr>
      <vt:lpstr>Труд и творчество</vt:lpstr>
      <vt:lpstr>Слайд 2</vt:lpstr>
      <vt:lpstr>Слайд 3</vt:lpstr>
      <vt:lpstr>Виды потребностей</vt:lpstr>
      <vt:lpstr>Отличие деятельности человека и животного</vt:lpstr>
      <vt:lpstr>Отличия:</vt:lpstr>
      <vt:lpstr>Понятие творчество</vt:lpstr>
      <vt:lpstr>Слайд 8</vt:lpstr>
      <vt:lpstr>Слайд 9</vt:lpstr>
      <vt:lpstr>Взаимосвязь творчества с другими сферами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 и творчество</dc:title>
  <cp:lastModifiedBy>УчительИстории</cp:lastModifiedBy>
  <cp:revision>7</cp:revision>
  <dcterms:modified xsi:type="dcterms:W3CDTF">2014-01-28T07:17:13Z</dcterms:modified>
</cp:coreProperties>
</file>