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88" r:id="rId2"/>
    <p:sldId id="258" r:id="rId3"/>
    <p:sldId id="281" r:id="rId4"/>
    <p:sldId id="283" r:id="rId5"/>
    <p:sldId id="280" r:id="rId6"/>
    <p:sldId id="259" r:id="rId7"/>
    <p:sldId id="284" r:id="rId8"/>
    <p:sldId id="279" r:id="rId9"/>
    <p:sldId id="264" r:id="rId10"/>
    <p:sldId id="266" r:id="rId11"/>
    <p:sldId id="275" r:id="rId12"/>
    <p:sldId id="287" r:id="rId13"/>
    <p:sldId id="260" r:id="rId14"/>
    <p:sldId id="261" r:id="rId15"/>
    <p:sldId id="286" r:id="rId16"/>
    <p:sldId id="263" r:id="rId17"/>
    <p:sldId id="262" r:id="rId18"/>
    <p:sldId id="267" r:id="rId19"/>
    <p:sldId id="273" r:id="rId20"/>
    <p:sldId id="302" r:id="rId21"/>
    <p:sldId id="270" r:id="rId22"/>
    <p:sldId id="297" r:id="rId23"/>
    <p:sldId id="299" r:id="rId24"/>
    <p:sldId id="289" r:id="rId25"/>
    <p:sldId id="301" r:id="rId26"/>
    <p:sldId id="271" r:id="rId27"/>
    <p:sldId id="298" r:id="rId28"/>
    <p:sldId id="290" r:id="rId29"/>
    <p:sldId id="291" r:id="rId30"/>
    <p:sldId id="265" r:id="rId31"/>
    <p:sldId id="30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A56"/>
    <a:srgbClr val="CC9900"/>
    <a:srgbClr val="79571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000">
                <a:solidFill>
                  <a:srgbClr val="002060"/>
                </a:solidFill>
                <a:latin typeface="Times New Roman" pitchFamily="18" charset="0"/>
                <a:cs typeface="Times New Roman" pitchFamily="18" charset="0"/>
              </a:defRPr>
            </a:pPr>
            <a:r>
              <a:rPr lang="ru-RU" sz="2000" dirty="0">
                <a:solidFill>
                  <a:srgbClr val="00206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Социально-психологический портрет семьи</a:t>
            </a:r>
          </a:p>
        </c:rich>
      </c:tx>
      <c:layout>
        <c:manualLayout>
          <c:xMode val="edge"/>
          <c:yMode val="edge"/>
          <c:x val="0.13747801261684398"/>
          <c:y val="1.9187649048507476E-3"/>
        </c:manualLayout>
      </c:layout>
    </c:title>
    <c:view3D>
      <c:rAngAx val="1"/>
    </c:view3D>
    <c:plotArea>
      <c:layout/>
      <c:bar3DChart>
        <c:barDir val="col"/>
        <c:grouping val="clustered"/>
        <c:ser>
          <c:idx val="0"/>
          <c:order val="0"/>
          <c:tx>
            <c:v>2010-2011 г.</c:v>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Lbls>
            <c:txPr>
              <a:bodyPr/>
              <a:lstStyle/>
              <a:p>
                <a:pPr>
                  <a:defRPr sz="1200" b="1"/>
                </a:pPr>
                <a:endParaRPr lang="ru-RU"/>
              </a:p>
            </c:txPr>
            <c:showVal val="1"/>
          </c:dLbls>
          <c:cat>
            <c:strRef>
              <c:f>Лист1!$A$1:$A$4</c:f>
              <c:strCache>
                <c:ptCount val="4"/>
                <c:pt idx="0">
                  <c:v>Благополучный ребенок в благополучной семье</c:v>
                </c:pt>
                <c:pt idx="1">
                  <c:v>Благополучная семья и неблагополучный ребенок</c:v>
                </c:pt>
                <c:pt idx="2">
                  <c:v>Неблагополучная семья и менее неблагополучный ребенок</c:v>
                </c:pt>
                <c:pt idx="3">
                  <c:v>Неблагополучная семья и неблагополучный ребенок</c:v>
                </c:pt>
              </c:strCache>
            </c:strRef>
          </c:cat>
          <c:val>
            <c:numRef>
              <c:f>Лист1!$B$1:$B$4</c:f>
              <c:numCache>
                <c:formatCode>0%</c:formatCode>
                <c:ptCount val="4"/>
                <c:pt idx="0">
                  <c:v>0.27</c:v>
                </c:pt>
                <c:pt idx="1">
                  <c:v>9.0000000000000066E-2</c:v>
                </c:pt>
                <c:pt idx="2">
                  <c:v>0.15000000000000024</c:v>
                </c:pt>
                <c:pt idx="3">
                  <c:v>0.49000000000000032</c:v>
                </c:pt>
              </c:numCache>
            </c:numRef>
          </c:val>
        </c:ser>
        <c:ser>
          <c:idx val="1"/>
          <c:order val="1"/>
          <c:tx>
            <c:v>2011-2012 г.</c:v>
          </c:tx>
          <c:sp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c:spPr>
          <c:dLbls>
            <c:txPr>
              <a:bodyPr/>
              <a:lstStyle/>
              <a:p>
                <a:pPr>
                  <a:defRPr sz="1200" b="1"/>
                </a:pPr>
                <a:endParaRPr lang="ru-RU"/>
              </a:p>
            </c:txPr>
            <c:showVal val="1"/>
          </c:dLbls>
          <c:cat>
            <c:strRef>
              <c:f>Лист1!$A$1:$A$4</c:f>
              <c:strCache>
                <c:ptCount val="4"/>
                <c:pt idx="0">
                  <c:v>Благополучный ребенок в благополучной семье</c:v>
                </c:pt>
                <c:pt idx="1">
                  <c:v>Благополучная семья и неблагополучный ребенок</c:v>
                </c:pt>
                <c:pt idx="2">
                  <c:v>Неблагополучная семья и менее неблагополучный ребенок</c:v>
                </c:pt>
                <c:pt idx="3">
                  <c:v>Неблагополучная семья и неблагополучный ребенок</c:v>
                </c:pt>
              </c:strCache>
            </c:strRef>
          </c:cat>
          <c:val>
            <c:numRef>
              <c:f>Лист1!$C$1:$C$4</c:f>
              <c:numCache>
                <c:formatCode>0%</c:formatCode>
                <c:ptCount val="4"/>
                <c:pt idx="0">
                  <c:v>0.24000000000000021</c:v>
                </c:pt>
                <c:pt idx="1">
                  <c:v>0.12000000000000002</c:v>
                </c:pt>
                <c:pt idx="2">
                  <c:v>0.13</c:v>
                </c:pt>
                <c:pt idx="3">
                  <c:v>0.51</c:v>
                </c:pt>
              </c:numCache>
            </c:numRef>
          </c:val>
        </c:ser>
        <c:ser>
          <c:idx val="2"/>
          <c:order val="2"/>
          <c:tx>
            <c:v>2012-2013 г.</c:v>
          </c:tx>
          <c:spPr>
            <a:gradFill>
              <a:gsLst>
                <a:gs pos="0">
                  <a:srgbClr val="FF3399"/>
                </a:gs>
                <a:gs pos="25000">
                  <a:srgbClr val="FF6633"/>
                </a:gs>
                <a:gs pos="50000">
                  <a:srgbClr val="FFFF00"/>
                </a:gs>
                <a:gs pos="75000">
                  <a:srgbClr val="01A78F"/>
                </a:gs>
                <a:gs pos="100000">
                  <a:srgbClr val="3366FF"/>
                </a:gs>
              </a:gsLst>
              <a:lin ang="5400000" scaled="0"/>
            </a:gradFill>
          </c:spPr>
          <c:dLbls>
            <c:txPr>
              <a:bodyPr/>
              <a:lstStyle/>
              <a:p>
                <a:pPr>
                  <a:defRPr sz="1200" b="1"/>
                </a:pPr>
                <a:endParaRPr lang="ru-RU"/>
              </a:p>
            </c:txPr>
            <c:showVal val="1"/>
          </c:dLbls>
          <c:cat>
            <c:strRef>
              <c:f>Лист1!$A$1:$A$4</c:f>
              <c:strCache>
                <c:ptCount val="4"/>
                <c:pt idx="0">
                  <c:v>Благополучный ребенок в благополучной семье</c:v>
                </c:pt>
                <c:pt idx="1">
                  <c:v>Благополучная семья и неблагополучный ребенок</c:v>
                </c:pt>
                <c:pt idx="2">
                  <c:v>Неблагополучная семья и менее неблагополучный ребенок</c:v>
                </c:pt>
                <c:pt idx="3">
                  <c:v>Неблагополучная семья и неблагополучный ребенок</c:v>
                </c:pt>
              </c:strCache>
            </c:strRef>
          </c:cat>
          <c:val>
            <c:numRef>
              <c:f>Лист1!$D$1:$D$4</c:f>
              <c:numCache>
                <c:formatCode>0%</c:formatCode>
                <c:ptCount val="4"/>
                <c:pt idx="0">
                  <c:v>0.23</c:v>
                </c:pt>
                <c:pt idx="1">
                  <c:v>0.13</c:v>
                </c:pt>
                <c:pt idx="2">
                  <c:v>8.0000000000000224E-2</c:v>
                </c:pt>
                <c:pt idx="3">
                  <c:v>0.52</c:v>
                </c:pt>
              </c:numCache>
            </c:numRef>
          </c:val>
        </c:ser>
        <c:gapWidth val="74"/>
        <c:shape val="cylinder"/>
        <c:axId val="57115392"/>
        <c:axId val="57116928"/>
        <c:axId val="0"/>
      </c:bar3DChart>
      <c:catAx>
        <c:axId val="57115392"/>
        <c:scaling>
          <c:orientation val="minMax"/>
        </c:scaling>
        <c:axPos val="b"/>
        <c:tickLblPos val="nextTo"/>
        <c:txPr>
          <a:bodyPr/>
          <a:lstStyle/>
          <a:p>
            <a:pPr>
              <a:defRPr sz="1200" b="1">
                <a:solidFill>
                  <a:srgbClr val="002060"/>
                </a:solidFill>
                <a:latin typeface="Times New Roman" pitchFamily="18" charset="0"/>
                <a:cs typeface="Times New Roman" pitchFamily="18" charset="0"/>
              </a:defRPr>
            </a:pPr>
            <a:endParaRPr lang="ru-RU"/>
          </a:p>
        </c:txPr>
        <c:crossAx val="57116928"/>
        <c:crosses val="autoZero"/>
        <c:auto val="1"/>
        <c:lblAlgn val="ctr"/>
        <c:lblOffset val="100"/>
      </c:catAx>
      <c:valAx>
        <c:axId val="57116928"/>
        <c:scaling>
          <c:orientation val="minMax"/>
        </c:scaling>
        <c:axPos val="l"/>
        <c:majorGridlines/>
        <c:numFmt formatCode="0%" sourceLinked="1"/>
        <c:tickLblPos val="nextTo"/>
        <c:crossAx val="57115392"/>
        <c:crosses val="autoZero"/>
        <c:crossBetween val="between"/>
      </c:valAx>
    </c:plotArea>
    <c:legend>
      <c:legendPos val="r"/>
      <c:layout/>
      <c:txPr>
        <a:bodyPr/>
        <a:lstStyle/>
        <a:p>
          <a:pPr>
            <a:defRPr sz="1200" b="1">
              <a:solidFill>
                <a:srgbClr val="002060"/>
              </a:solidFill>
              <a:latin typeface="Times New Roman" pitchFamily="18" charset="0"/>
              <a:cs typeface="Times New Roman" pitchFamily="18" charset="0"/>
            </a:defRPr>
          </a:pPr>
          <a:endParaRPr lang="ru-RU"/>
        </a:p>
      </c:txPr>
    </c:legend>
    <c:plotVisOnly val="1"/>
  </c:chart>
  <c:externalData r:id="rId1"/>
</c:chartSpace>
</file>

<file path=ppt/diagrams/_rels/drawing5.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DDC25-C6FC-43A3-B79F-65898F2A290A}" type="doc">
      <dgm:prSet loTypeId="urn:microsoft.com/office/officeart/2005/8/layout/matrix3" loCatId="matrix" qsTypeId="urn:microsoft.com/office/officeart/2005/8/quickstyle/simple2" qsCatId="simple" csTypeId="urn:microsoft.com/office/officeart/2005/8/colors/accent0_1" csCatId="mainScheme" phldr="1"/>
      <dgm:spPr/>
      <dgm:t>
        <a:bodyPr/>
        <a:lstStyle/>
        <a:p>
          <a:endParaRPr lang="ru-RU"/>
        </a:p>
      </dgm:t>
    </dgm:pt>
    <dgm:pt modelId="{AFEF3211-B986-40D5-9E1D-7CBA9F5D3B5F}">
      <dgm:prSet custT="1"/>
      <dgm:spPr/>
      <dgm:t>
        <a:bodyPr/>
        <a:lstStyle/>
        <a:p>
          <a:pPr algn="ctr" rtl="0"/>
          <a:r>
            <a:rPr lang="ru-RU" sz="1600" b="0" dirty="0" smtClean="0">
              <a:solidFill>
                <a:srgbClr val="002060"/>
              </a:solidFill>
              <a:latin typeface="Times New Roman" pitchFamily="18" charset="0"/>
              <a:cs typeface="Times New Roman" pitchFamily="18" charset="0"/>
            </a:rPr>
            <a:t>Успешность образовательного процесса во многом зависит от того, как складываются отношения между педагогами, учащимися и родителями.                                                       Для формирования сотрудничества между взрослыми и детьми важно представлять коллектив как единое целое, как большую семью, и для этого необходима совместная деятельность, которая способствует установлению взаимопонимания между всеми участниками образовательного пространства.</a:t>
          </a:r>
          <a:endParaRPr lang="ru-RU" sz="1600" b="0" dirty="0">
            <a:solidFill>
              <a:srgbClr val="002060"/>
            </a:solidFill>
            <a:latin typeface="Times New Roman" pitchFamily="18" charset="0"/>
            <a:cs typeface="Times New Roman" pitchFamily="18" charset="0"/>
          </a:endParaRPr>
        </a:p>
      </dgm:t>
    </dgm:pt>
    <dgm:pt modelId="{A9FAE16E-3C2F-414A-A6D0-BA76AE626C81}" type="parTrans" cxnId="{BC3C3D9C-4D45-47C5-9FE9-B77A18B8D4B2}">
      <dgm:prSet/>
      <dgm:spPr/>
      <dgm:t>
        <a:bodyPr/>
        <a:lstStyle/>
        <a:p>
          <a:endParaRPr lang="ru-RU"/>
        </a:p>
      </dgm:t>
    </dgm:pt>
    <dgm:pt modelId="{D32073D5-BC55-483D-B473-780DD89643E9}" type="sibTrans" cxnId="{BC3C3D9C-4D45-47C5-9FE9-B77A18B8D4B2}">
      <dgm:prSet/>
      <dgm:spPr/>
      <dgm:t>
        <a:bodyPr/>
        <a:lstStyle/>
        <a:p>
          <a:endParaRPr lang="ru-RU"/>
        </a:p>
      </dgm:t>
    </dgm:pt>
    <dgm:pt modelId="{4EEF9581-19F3-425E-A203-F7327E712433}">
      <dgm:prSet custT="1"/>
      <dgm:spPr/>
      <dgm:t>
        <a:bodyPr/>
        <a:lstStyle/>
        <a:p>
          <a:pPr algn="just" rtl="0"/>
          <a:r>
            <a:rPr lang="ru-RU" sz="1400" dirty="0" smtClean="0"/>
            <a:t>         Грамотно организованное взаимодействие учителей и родителей  определяет  и  отношение ребенка к образовательному пространству (на основе доверия и одновременно ответственности ребят за свое учение и отношения), и включение в происходящее. </a:t>
          </a:r>
          <a:endParaRPr lang="ru-RU" sz="1400" dirty="0"/>
        </a:p>
      </dgm:t>
    </dgm:pt>
    <dgm:pt modelId="{037D159D-F804-4B7E-BE02-663A274E5A3C}" type="parTrans" cxnId="{32C8898E-160C-4167-A9A7-5D4B291996B5}">
      <dgm:prSet/>
      <dgm:spPr/>
      <dgm:t>
        <a:bodyPr/>
        <a:lstStyle/>
        <a:p>
          <a:endParaRPr lang="ru-RU"/>
        </a:p>
      </dgm:t>
    </dgm:pt>
    <dgm:pt modelId="{A15C17AD-030C-4469-AACF-03D72F639EC3}" type="sibTrans" cxnId="{32C8898E-160C-4167-A9A7-5D4B291996B5}">
      <dgm:prSet/>
      <dgm:spPr/>
      <dgm:t>
        <a:bodyPr/>
        <a:lstStyle/>
        <a:p>
          <a:endParaRPr lang="ru-RU"/>
        </a:p>
      </dgm:t>
    </dgm:pt>
    <dgm:pt modelId="{546C1A27-08FB-4E92-95B2-53711818998D}">
      <dgm:prSet custT="1"/>
      <dgm:spPr/>
      <dgm:t>
        <a:bodyPr/>
        <a:lstStyle/>
        <a:p>
          <a:pPr algn="just" rtl="0"/>
          <a:r>
            <a:rPr lang="ru-RU" sz="1400" dirty="0" smtClean="0">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Конструктивное взаимодействие учителя и родителя – это создание условий для продуктивного разностороннего развития личности ребенка в процессе активной самостоятельной и организованной учебной  и вне учебной деятельности и формирование позитивного отношения к образовательному учреждению.</a:t>
          </a:r>
          <a:endParaRPr lang="ru-RU" sz="1400" dirty="0">
            <a:solidFill>
              <a:srgbClr val="002060"/>
            </a:solidFill>
            <a:latin typeface="Times New Roman" pitchFamily="18" charset="0"/>
            <a:cs typeface="Times New Roman" pitchFamily="18" charset="0"/>
          </a:endParaRPr>
        </a:p>
      </dgm:t>
    </dgm:pt>
    <dgm:pt modelId="{C3D86094-1F17-47E4-9711-DEA4CE1807CE}" type="parTrans" cxnId="{BE3AE4E6-F705-4C45-A84F-9C2C0A35F883}">
      <dgm:prSet/>
      <dgm:spPr/>
      <dgm:t>
        <a:bodyPr/>
        <a:lstStyle/>
        <a:p>
          <a:endParaRPr lang="ru-RU"/>
        </a:p>
      </dgm:t>
    </dgm:pt>
    <dgm:pt modelId="{F1DF257D-3038-4A5B-B28E-109C263227D5}" type="sibTrans" cxnId="{BE3AE4E6-F705-4C45-A84F-9C2C0A35F883}">
      <dgm:prSet/>
      <dgm:spPr/>
      <dgm:t>
        <a:bodyPr/>
        <a:lstStyle/>
        <a:p>
          <a:endParaRPr lang="ru-RU"/>
        </a:p>
      </dgm:t>
    </dgm:pt>
    <dgm:pt modelId="{31659B46-D1D6-44B5-BF09-B087F0198200}">
      <dgm:prSet custT="1"/>
      <dgm:spPr/>
      <dgm:t>
        <a:bodyPr/>
        <a:lstStyle/>
        <a:p>
          <a:pPr algn="just" rtl="0"/>
          <a:r>
            <a:rPr lang="ru-RU" sz="1400" dirty="0" smtClean="0">
              <a:latin typeface="Times New Roman" pitchFamily="18" charset="0"/>
              <a:cs typeface="Times New Roman" pitchFamily="18" charset="0"/>
            </a:rPr>
            <a:t>      Большинство родителей не профессиональные воспитатели, поэтому иногда (а некоторые часто), испытывают трудности в установлении контактов с детьми. Педагоги и родители вместе пытаются найти наиболее эффективные способы решения различных  проблем...</a:t>
          </a:r>
          <a:endParaRPr lang="ru-RU" sz="1400" dirty="0">
            <a:latin typeface="Times New Roman" pitchFamily="18" charset="0"/>
            <a:cs typeface="Times New Roman" pitchFamily="18" charset="0"/>
          </a:endParaRPr>
        </a:p>
      </dgm:t>
    </dgm:pt>
    <dgm:pt modelId="{985D8F09-1930-4631-B0AF-AEEF33A5F324}" type="parTrans" cxnId="{2131D5EC-C5EB-4C58-827E-9A2D42DCA19B}">
      <dgm:prSet/>
      <dgm:spPr/>
      <dgm:t>
        <a:bodyPr/>
        <a:lstStyle/>
        <a:p>
          <a:endParaRPr lang="ru-RU"/>
        </a:p>
      </dgm:t>
    </dgm:pt>
    <dgm:pt modelId="{08769EFA-914B-439E-8149-EF1E1F619899}" type="sibTrans" cxnId="{2131D5EC-C5EB-4C58-827E-9A2D42DCA19B}">
      <dgm:prSet/>
      <dgm:spPr/>
      <dgm:t>
        <a:bodyPr/>
        <a:lstStyle/>
        <a:p>
          <a:endParaRPr lang="ru-RU"/>
        </a:p>
      </dgm:t>
    </dgm:pt>
    <dgm:pt modelId="{75ACCB52-1EE5-4BE3-96B8-38536DFAD52C}">
      <dgm:prSet/>
      <dgm:spPr/>
      <dgm:t>
        <a:bodyPr/>
        <a:lstStyle/>
        <a:p>
          <a:pPr rtl="0"/>
          <a:endParaRPr lang="ru-RU" dirty="0"/>
        </a:p>
      </dgm:t>
    </dgm:pt>
    <dgm:pt modelId="{48E5C534-24A4-4A2A-84BA-E40A3DCFC09D}" type="parTrans" cxnId="{8F2F3E67-2779-4A25-BCA4-60884B00F91C}">
      <dgm:prSet/>
      <dgm:spPr/>
      <dgm:t>
        <a:bodyPr/>
        <a:lstStyle/>
        <a:p>
          <a:endParaRPr lang="ru-RU"/>
        </a:p>
      </dgm:t>
    </dgm:pt>
    <dgm:pt modelId="{97F2B83A-0275-4D5C-A995-A61D2B69C1A1}" type="sibTrans" cxnId="{8F2F3E67-2779-4A25-BCA4-60884B00F91C}">
      <dgm:prSet/>
      <dgm:spPr/>
      <dgm:t>
        <a:bodyPr/>
        <a:lstStyle/>
        <a:p>
          <a:endParaRPr lang="ru-RU"/>
        </a:p>
      </dgm:t>
    </dgm:pt>
    <dgm:pt modelId="{BB0FD7F7-6FB6-4302-90E7-3D018516EF26}" type="pres">
      <dgm:prSet presAssocID="{A19DDC25-C6FC-43A3-B79F-65898F2A290A}" presName="matrix" presStyleCnt="0">
        <dgm:presLayoutVars>
          <dgm:chMax val="1"/>
          <dgm:dir/>
          <dgm:resizeHandles val="exact"/>
        </dgm:presLayoutVars>
      </dgm:prSet>
      <dgm:spPr/>
      <dgm:t>
        <a:bodyPr/>
        <a:lstStyle/>
        <a:p>
          <a:endParaRPr lang="ru-RU"/>
        </a:p>
      </dgm:t>
    </dgm:pt>
    <dgm:pt modelId="{0D59ADAF-E89A-457E-ACED-6154AE36E744}" type="pres">
      <dgm:prSet presAssocID="{A19DDC25-C6FC-43A3-B79F-65898F2A290A}" presName="diamond" presStyleLbl="bgShp" presStyleIdx="0" presStyleCnt="1" custScaleX="132173" custScaleY="88514"/>
      <dgm:spPr>
        <a:solidFill>
          <a:srgbClr val="FFFF00"/>
        </a:solidFill>
      </dgm:spPr>
    </dgm:pt>
    <dgm:pt modelId="{1541AFDF-031C-4458-8705-90B3D2E15E60}" type="pres">
      <dgm:prSet presAssocID="{A19DDC25-C6FC-43A3-B79F-65898F2A290A}" presName="quad1" presStyleLbl="node1" presStyleIdx="0" presStyleCnt="4" custScaleX="110116" custScaleY="174179" custLinFactNeighborX="-56202" custLinFactNeighborY="4127">
        <dgm:presLayoutVars>
          <dgm:chMax val="0"/>
          <dgm:chPref val="0"/>
          <dgm:bulletEnabled val="1"/>
        </dgm:presLayoutVars>
      </dgm:prSet>
      <dgm:spPr/>
      <dgm:t>
        <a:bodyPr/>
        <a:lstStyle/>
        <a:p>
          <a:endParaRPr lang="ru-RU"/>
        </a:p>
      </dgm:t>
    </dgm:pt>
    <dgm:pt modelId="{988A2585-D587-46F1-AC54-EFDCC86E18C0}" type="pres">
      <dgm:prSet presAssocID="{A19DDC25-C6FC-43A3-B79F-65898F2A290A}" presName="quad2" presStyleLbl="node1" presStyleIdx="1" presStyleCnt="4" custScaleX="184282" custScaleY="53958" custLinFactNeighborX="43924" custLinFactNeighborY="-55259">
        <dgm:presLayoutVars>
          <dgm:chMax val="0"/>
          <dgm:chPref val="0"/>
          <dgm:bulletEnabled val="1"/>
        </dgm:presLayoutVars>
      </dgm:prSet>
      <dgm:spPr/>
      <dgm:t>
        <a:bodyPr/>
        <a:lstStyle/>
        <a:p>
          <a:endParaRPr lang="ru-RU"/>
        </a:p>
      </dgm:t>
    </dgm:pt>
    <dgm:pt modelId="{215F510D-0C35-4234-8EEF-64A15BC40C2F}" type="pres">
      <dgm:prSet presAssocID="{A19DDC25-C6FC-43A3-B79F-65898F2A290A}" presName="quad3" presStyleLbl="node1" presStyleIdx="2" presStyleCnt="4" custScaleX="182498" custScaleY="46375" custLinFactX="43368" custLinFactNeighborX="100000" custLinFactNeighborY="-87700">
        <dgm:presLayoutVars>
          <dgm:chMax val="0"/>
          <dgm:chPref val="0"/>
          <dgm:bulletEnabled val="1"/>
        </dgm:presLayoutVars>
      </dgm:prSet>
      <dgm:spPr/>
      <dgm:t>
        <a:bodyPr/>
        <a:lstStyle/>
        <a:p>
          <a:endParaRPr lang="ru-RU"/>
        </a:p>
      </dgm:t>
    </dgm:pt>
    <dgm:pt modelId="{63054DF6-6E0B-4CCD-A7D4-642AA8804A1D}" type="pres">
      <dgm:prSet presAssocID="{A19DDC25-C6FC-43A3-B79F-65898F2A290A}" presName="quad4" presStyleLbl="node1" presStyleIdx="3" presStyleCnt="4" custScaleX="189020" custScaleY="53961" custLinFactNeighborX="12847" custLinFactNeighborY="-22150">
        <dgm:presLayoutVars>
          <dgm:chMax val="0"/>
          <dgm:chPref val="0"/>
          <dgm:bulletEnabled val="1"/>
        </dgm:presLayoutVars>
      </dgm:prSet>
      <dgm:spPr/>
      <dgm:t>
        <a:bodyPr/>
        <a:lstStyle/>
        <a:p>
          <a:endParaRPr lang="ru-RU"/>
        </a:p>
      </dgm:t>
    </dgm:pt>
  </dgm:ptLst>
  <dgm:cxnLst>
    <dgm:cxn modelId="{32C8898E-160C-4167-A9A7-5D4B291996B5}" srcId="{A19DDC25-C6FC-43A3-B79F-65898F2A290A}" destId="{4EEF9581-19F3-425E-A203-F7327E712433}" srcOrd="1" destOrd="0" parTransId="{037D159D-F804-4B7E-BE02-663A274E5A3C}" sibTransId="{A15C17AD-030C-4469-AACF-03D72F639EC3}"/>
    <dgm:cxn modelId="{A06A8F1A-DD16-43F8-9B66-56FFC4D614E0}" type="presOf" srcId="{546C1A27-08FB-4E92-95B2-53711818998D}" destId="{215F510D-0C35-4234-8EEF-64A15BC40C2F}" srcOrd="0" destOrd="0" presId="urn:microsoft.com/office/officeart/2005/8/layout/matrix3"/>
    <dgm:cxn modelId="{BFF5CE79-4FC3-408D-80C0-7EA8E45CC5C1}" type="presOf" srcId="{4EEF9581-19F3-425E-A203-F7327E712433}" destId="{988A2585-D587-46F1-AC54-EFDCC86E18C0}" srcOrd="0" destOrd="0" presId="urn:microsoft.com/office/officeart/2005/8/layout/matrix3"/>
    <dgm:cxn modelId="{9C7F346C-9DDE-4C3C-BACC-8E018D0EAEE7}" type="presOf" srcId="{31659B46-D1D6-44B5-BF09-B087F0198200}" destId="{63054DF6-6E0B-4CCD-A7D4-642AA8804A1D}" srcOrd="0" destOrd="0" presId="urn:microsoft.com/office/officeart/2005/8/layout/matrix3"/>
    <dgm:cxn modelId="{BE3AE4E6-F705-4C45-A84F-9C2C0A35F883}" srcId="{A19DDC25-C6FC-43A3-B79F-65898F2A290A}" destId="{546C1A27-08FB-4E92-95B2-53711818998D}" srcOrd="2" destOrd="0" parTransId="{C3D86094-1F17-47E4-9711-DEA4CE1807CE}" sibTransId="{F1DF257D-3038-4A5B-B28E-109C263227D5}"/>
    <dgm:cxn modelId="{4B5F4FE8-1BF8-48B2-9269-F890576549DF}" type="presOf" srcId="{A19DDC25-C6FC-43A3-B79F-65898F2A290A}" destId="{BB0FD7F7-6FB6-4302-90E7-3D018516EF26}" srcOrd="0" destOrd="0" presId="urn:microsoft.com/office/officeart/2005/8/layout/matrix3"/>
    <dgm:cxn modelId="{8F2F3E67-2779-4A25-BCA4-60884B00F91C}" srcId="{A19DDC25-C6FC-43A3-B79F-65898F2A290A}" destId="{75ACCB52-1EE5-4BE3-96B8-38536DFAD52C}" srcOrd="4" destOrd="0" parTransId="{48E5C534-24A4-4A2A-84BA-E40A3DCFC09D}" sibTransId="{97F2B83A-0275-4D5C-A995-A61D2B69C1A1}"/>
    <dgm:cxn modelId="{BC3C3D9C-4D45-47C5-9FE9-B77A18B8D4B2}" srcId="{A19DDC25-C6FC-43A3-B79F-65898F2A290A}" destId="{AFEF3211-B986-40D5-9E1D-7CBA9F5D3B5F}" srcOrd="0" destOrd="0" parTransId="{A9FAE16E-3C2F-414A-A6D0-BA76AE626C81}" sibTransId="{D32073D5-BC55-483D-B473-780DD89643E9}"/>
    <dgm:cxn modelId="{1651D131-2E1A-4284-97A8-A19B5772D233}" type="presOf" srcId="{AFEF3211-B986-40D5-9E1D-7CBA9F5D3B5F}" destId="{1541AFDF-031C-4458-8705-90B3D2E15E60}" srcOrd="0" destOrd="0" presId="urn:microsoft.com/office/officeart/2005/8/layout/matrix3"/>
    <dgm:cxn modelId="{2131D5EC-C5EB-4C58-827E-9A2D42DCA19B}" srcId="{A19DDC25-C6FC-43A3-B79F-65898F2A290A}" destId="{31659B46-D1D6-44B5-BF09-B087F0198200}" srcOrd="3" destOrd="0" parTransId="{985D8F09-1930-4631-B0AF-AEEF33A5F324}" sibTransId="{08769EFA-914B-439E-8149-EF1E1F619899}"/>
    <dgm:cxn modelId="{A7175558-3858-4BD6-9338-3BBCB2281619}" type="presParOf" srcId="{BB0FD7F7-6FB6-4302-90E7-3D018516EF26}" destId="{0D59ADAF-E89A-457E-ACED-6154AE36E744}" srcOrd="0" destOrd="0" presId="urn:microsoft.com/office/officeart/2005/8/layout/matrix3"/>
    <dgm:cxn modelId="{29DD9B72-148E-4F9F-946D-581CCE464112}" type="presParOf" srcId="{BB0FD7F7-6FB6-4302-90E7-3D018516EF26}" destId="{1541AFDF-031C-4458-8705-90B3D2E15E60}" srcOrd="1" destOrd="0" presId="urn:microsoft.com/office/officeart/2005/8/layout/matrix3"/>
    <dgm:cxn modelId="{2A39E16C-BAA6-4AEE-B574-CA4AE6AF19B7}" type="presParOf" srcId="{BB0FD7F7-6FB6-4302-90E7-3D018516EF26}" destId="{988A2585-D587-46F1-AC54-EFDCC86E18C0}" srcOrd="2" destOrd="0" presId="urn:microsoft.com/office/officeart/2005/8/layout/matrix3"/>
    <dgm:cxn modelId="{96EC5E49-FE6B-4465-BFC2-A9E69073151B}" type="presParOf" srcId="{BB0FD7F7-6FB6-4302-90E7-3D018516EF26}" destId="{215F510D-0C35-4234-8EEF-64A15BC40C2F}" srcOrd="3" destOrd="0" presId="urn:microsoft.com/office/officeart/2005/8/layout/matrix3"/>
    <dgm:cxn modelId="{9D0823F2-AC36-4FC1-AAC0-C655D6B45503}" type="presParOf" srcId="{BB0FD7F7-6FB6-4302-90E7-3D018516EF26}" destId="{63054DF6-6E0B-4CCD-A7D4-642AA8804A1D}" srcOrd="4" destOrd="0" presId="urn:microsoft.com/office/officeart/2005/8/layout/matrix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B5A36-DA84-482C-957E-87231CD995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A6CE91A1-BBBB-4AAB-A25B-F555E53D9216}">
      <dgm:prSet/>
      <dgm:spPr/>
      <dgm:t>
        <a:bodyPr/>
        <a:lstStyle/>
        <a:p>
          <a:pPr rtl="0"/>
          <a:r>
            <a:rPr lang="ru-RU" dirty="0" smtClean="0"/>
            <a:t>Главная педагогическая задача состоит в том, чтобы привлечь внимание родителей к внутреннему миру их собственных детей, к их интересам, их проблемам, к их жизни в кругу друзей и товарищей. </a:t>
          </a:r>
          <a:endParaRPr lang="ru-RU" dirty="0"/>
        </a:p>
      </dgm:t>
    </dgm:pt>
    <dgm:pt modelId="{19799670-DB7A-4B44-9A82-8C50B7FAA05D}" type="parTrans" cxnId="{E02A5730-0152-49A4-8F05-3079630EDCFB}">
      <dgm:prSet/>
      <dgm:spPr/>
      <dgm:t>
        <a:bodyPr/>
        <a:lstStyle/>
        <a:p>
          <a:endParaRPr lang="ru-RU"/>
        </a:p>
      </dgm:t>
    </dgm:pt>
    <dgm:pt modelId="{5472DB90-9833-4D66-AD2A-DD7ED044F376}" type="sibTrans" cxnId="{E02A5730-0152-49A4-8F05-3079630EDCFB}">
      <dgm:prSet/>
      <dgm:spPr/>
      <dgm:t>
        <a:bodyPr/>
        <a:lstStyle/>
        <a:p>
          <a:endParaRPr lang="ru-RU"/>
        </a:p>
      </dgm:t>
    </dgm:pt>
    <dgm:pt modelId="{934946C6-630E-44F3-B14D-3922D6487A4D}">
      <dgm:prSet/>
      <dgm:spPr/>
      <dgm:t>
        <a:bodyPr/>
        <a:lstStyle/>
        <a:p>
          <a:pPr rtl="0"/>
          <a:r>
            <a:rPr lang="ru-RU" dirty="0" smtClean="0"/>
            <a:t>Ориентировочно можно выделить следующие типы семей:</a:t>
          </a:r>
          <a:endParaRPr lang="ru-RU" dirty="0"/>
        </a:p>
      </dgm:t>
    </dgm:pt>
    <dgm:pt modelId="{F44A01C4-16F1-4A68-A2FA-E087EF9CBEB1}" type="parTrans" cxnId="{E15FCA2B-A317-441D-A1BF-E5F02EECFAA4}">
      <dgm:prSet/>
      <dgm:spPr/>
      <dgm:t>
        <a:bodyPr/>
        <a:lstStyle/>
        <a:p>
          <a:endParaRPr lang="ru-RU"/>
        </a:p>
      </dgm:t>
    </dgm:pt>
    <dgm:pt modelId="{B95BE5F3-1535-42E7-A94D-476D3F0A4878}" type="sibTrans" cxnId="{E15FCA2B-A317-441D-A1BF-E5F02EECFAA4}">
      <dgm:prSet/>
      <dgm:spPr/>
      <dgm:t>
        <a:bodyPr/>
        <a:lstStyle/>
        <a:p>
          <a:endParaRPr lang="ru-RU"/>
        </a:p>
      </dgm:t>
    </dgm:pt>
    <dgm:pt modelId="{93FD5139-8FF5-4FE5-B6CB-8972CA9CA79F}">
      <dgm:prSet custT="1"/>
      <dgm:spPr/>
      <dgm:t>
        <a:bodyPr/>
        <a:lstStyle/>
        <a:p>
          <a:pPr algn="just" rtl="0"/>
          <a:r>
            <a:rPr lang="ru-RU" sz="1600" dirty="0" smtClean="0">
              <a:solidFill>
                <a:srgbClr val="002060"/>
              </a:solidFill>
              <a:latin typeface="Times New Roman" pitchFamily="18" charset="0"/>
              <a:cs typeface="Times New Roman" pitchFamily="18" charset="0"/>
            </a:rPr>
            <a:t>Социально-здоровые, благополучные в воспитательном отношении.</a:t>
          </a:r>
          <a:endParaRPr lang="ru-RU" sz="1600" dirty="0">
            <a:solidFill>
              <a:srgbClr val="002060"/>
            </a:solidFill>
            <a:latin typeface="Times New Roman" pitchFamily="18" charset="0"/>
            <a:cs typeface="Times New Roman" pitchFamily="18" charset="0"/>
          </a:endParaRPr>
        </a:p>
      </dgm:t>
    </dgm:pt>
    <dgm:pt modelId="{B6E74471-11C8-41C2-9B99-918CAC86C730}" type="parTrans" cxnId="{04D548CA-47F0-4CB2-9A8E-F8C399AE50A4}">
      <dgm:prSet/>
      <dgm:spPr/>
      <dgm:t>
        <a:bodyPr/>
        <a:lstStyle/>
        <a:p>
          <a:endParaRPr lang="ru-RU"/>
        </a:p>
      </dgm:t>
    </dgm:pt>
    <dgm:pt modelId="{0348B98B-F3D3-485D-BA78-71831B669951}" type="sibTrans" cxnId="{04D548CA-47F0-4CB2-9A8E-F8C399AE50A4}">
      <dgm:prSet/>
      <dgm:spPr/>
      <dgm:t>
        <a:bodyPr/>
        <a:lstStyle/>
        <a:p>
          <a:endParaRPr lang="ru-RU"/>
        </a:p>
      </dgm:t>
    </dgm:pt>
    <dgm:pt modelId="{EF7F420C-9745-455D-8121-2C7796E87144}">
      <dgm:prSet custT="1"/>
      <dgm:spPr/>
      <dgm:t>
        <a:bodyPr/>
        <a:lstStyle/>
        <a:p>
          <a:pPr algn="just" rtl="0"/>
          <a:r>
            <a:rPr lang="ru-RU" sz="1600" dirty="0" smtClean="0">
              <a:solidFill>
                <a:srgbClr val="002060"/>
              </a:solidFill>
              <a:latin typeface="Times New Roman" pitchFamily="18" charset="0"/>
              <a:cs typeface="Times New Roman" pitchFamily="18" charset="0"/>
            </a:rPr>
            <a:t>Социально-здоровые, но неблагополучные в воспитательном отношении.</a:t>
          </a:r>
          <a:endParaRPr lang="ru-RU" sz="1600" dirty="0">
            <a:solidFill>
              <a:srgbClr val="002060"/>
            </a:solidFill>
            <a:latin typeface="Times New Roman" pitchFamily="18" charset="0"/>
            <a:cs typeface="Times New Roman" pitchFamily="18" charset="0"/>
          </a:endParaRPr>
        </a:p>
      </dgm:t>
    </dgm:pt>
    <dgm:pt modelId="{BF50A9C3-9B45-4FEB-8641-9E1F54F4EA2F}" type="parTrans" cxnId="{A856A8F5-3C31-4C41-8700-C1A3F6D5E232}">
      <dgm:prSet/>
      <dgm:spPr/>
      <dgm:t>
        <a:bodyPr/>
        <a:lstStyle/>
        <a:p>
          <a:endParaRPr lang="ru-RU"/>
        </a:p>
      </dgm:t>
    </dgm:pt>
    <dgm:pt modelId="{48A1AE83-D6D5-4124-AB77-C1F545D6FEFB}" type="sibTrans" cxnId="{A856A8F5-3C31-4C41-8700-C1A3F6D5E232}">
      <dgm:prSet/>
      <dgm:spPr/>
      <dgm:t>
        <a:bodyPr/>
        <a:lstStyle/>
        <a:p>
          <a:endParaRPr lang="ru-RU"/>
        </a:p>
      </dgm:t>
    </dgm:pt>
    <dgm:pt modelId="{BC9805FD-D32D-4C57-AE81-C0B67E784AE4}">
      <dgm:prSet custT="1"/>
      <dgm:spPr/>
      <dgm:t>
        <a:bodyPr/>
        <a:lstStyle/>
        <a:p>
          <a:pPr algn="just" rtl="0"/>
          <a:r>
            <a:rPr lang="ru-RU" sz="1600" dirty="0" smtClean="0">
              <a:solidFill>
                <a:srgbClr val="002060"/>
              </a:solidFill>
              <a:latin typeface="Times New Roman" pitchFamily="18" charset="0"/>
              <a:cs typeface="Times New Roman" pitchFamily="18" charset="0"/>
            </a:rPr>
            <a:t>Социально-нездоровые и неблагополучные в воспитательном отношении (требует особого внимания).</a:t>
          </a:r>
          <a:endParaRPr lang="ru-RU" sz="1600" dirty="0">
            <a:solidFill>
              <a:srgbClr val="002060"/>
            </a:solidFill>
            <a:latin typeface="Times New Roman" pitchFamily="18" charset="0"/>
            <a:cs typeface="Times New Roman" pitchFamily="18" charset="0"/>
          </a:endParaRPr>
        </a:p>
      </dgm:t>
    </dgm:pt>
    <dgm:pt modelId="{0242025E-A1E2-412E-B726-6E8AC13690C4}" type="parTrans" cxnId="{60CDF6D5-4276-4E1C-B04E-CC3D81EF7994}">
      <dgm:prSet/>
      <dgm:spPr/>
      <dgm:t>
        <a:bodyPr/>
        <a:lstStyle/>
        <a:p>
          <a:endParaRPr lang="ru-RU"/>
        </a:p>
      </dgm:t>
    </dgm:pt>
    <dgm:pt modelId="{B4E12AC8-65D5-4792-B0D9-3C4E1774EA87}" type="sibTrans" cxnId="{60CDF6D5-4276-4E1C-B04E-CC3D81EF7994}">
      <dgm:prSet/>
      <dgm:spPr/>
      <dgm:t>
        <a:bodyPr/>
        <a:lstStyle/>
        <a:p>
          <a:endParaRPr lang="ru-RU"/>
        </a:p>
      </dgm:t>
    </dgm:pt>
    <dgm:pt modelId="{6BCB7D37-E177-4712-B02E-83C22C8A4217}">
      <dgm:prSet custT="1"/>
      <dgm:spPr/>
      <dgm:t>
        <a:bodyPr/>
        <a:lstStyle/>
        <a:p>
          <a:pPr algn="just" rtl="0"/>
          <a:r>
            <a:rPr lang="ru-RU" sz="1600" dirty="0" smtClean="0">
              <a:solidFill>
                <a:srgbClr val="002060"/>
              </a:solidFill>
              <a:latin typeface="Times New Roman" pitchFamily="18" charset="0"/>
              <a:cs typeface="Times New Roman" pitchFamily="18" charset="0"/>
            </a:rPr>
            <a:t>Социально-нездоровые, негативные, которые при всем  их внешнем благополучии представляют собой наиболее трудный объект для педагогического воздействия.</a:t>
          </a:r>
          <a:endParaRPr lang="ru-RU" sz="1600" dirty="0">
            <a:solidFill>
              <a:srgbClr val="002060"/>
            </a:solidFill>
            <a:latin typeface="Times New Roman" pitchFamily="18" charset="0"/>
            <a:cs typeface="Times New Roman" pitchFamily="18" charset="0"/>
          </a:endParaRPr>
        </a:p>
      </dgm:t>
    </dgm:pt>
    <dgm:pt modelId="{34EF628B-9052-4DEF-B8D6-46E4752F5ED7}" type="parTrans" cxnId="{D0CC0895-196F-4970-8686-445FCD69DF70}">
      <dgm:prSet/>
      <dgm:spPr/>
      <dgm:t>
        <a:bodyPr/>
        <a:lstStyle/>
        <a:p>
          <a:endParaRPr lang="ru-RU"/>
        </a:p>
      </dgm:t>
    </dgm:pt>
    <dgm:pt modelId="{193659D9-4BE8-4E28-80BE-7445053E30A9}" type="sibTrans" cxnId="{D0CC0895-196F-4970-8686-445FCD69DF70}">
      <dgm:prSet/>
      <dgm:spPr/>
      <dgm:t>
        <a:bodyPr/>
        <a:lstStyle/>
        <a:p>
          <a:endParaRPr lang="ru-RU"/>
        </a:p>
      </dgm:t>
    </dgm:pt>
    <dgm:pt modelId="{E56853BC-AE7C-461C-8560-AC269231D17B}" type="pres">
      <dgm:prSet presAssocID="{93FB5A36-DA84-482C-957E-87231CD99533}" presName="Name0" presStyleCnt="0">
        <dgm:presLayoutVars>
          <dgm:dir/>
          <dgm:animLvl val="lvl"/>
          <dgm:resizeHandles val="exact"/>
        </dgm:presLayoutVars>
      </dgm:prSet>
      <dgm:spPr/>
      <dgm:t>
        <a:bodyPr/>
        <a:lstStyle/>
        <a:p>
          <a:endParaRPr lang="ru-RU"/>
        </a:p>
      </dgm:t>
    </dgm:pt>
    <dgm:pt modelId="{F43FB794-28BA-410D-A51A-43D559802B09}" type="pres">
      <dgm:prSet presAssocID="{A6CE91A1-BBBB-4AAB-A25B-F555E53D9216}" presName="linNode" presStyleCnt="0"/>
      <dgm:spPr/>
    </dgm:pt>
    <dgm:pt modelId="{A4E4BA67-A029-4E6C-A0E8-803CFBFDEF6F}" type="pres">
      <dgm:prSet presAssocID="{A6CE91A1-BBBB-4AAB-A25B-F555E53D9216}" presName="parentText" presStyleLbl="node1" presStyleIdx="0" presStyleCnt="2" custScaleX="277778">
        <dgm:presLayoutVars>
          <dgm:chMax val="1"/>
          <dgm:bulletEnabled val="1"/>
        </dgm:presLayoutVars>
      </dgm:prSet>
      <dgm:spPr/>
      <dgm:t>
        <a:bodyPr/>
        <a:lstStyle/>
        <a:p>
          <a:endParaRPr lang="ru-RU"/>
        </a:p>
      </dgm:t>
    </dgm:pt>
    <dgm:pt modelId="{E922271F-D008-4295-9741-F3E5A17B6ECA}" type="pres">
      <dgm:prSet presAssocID="{5472DB90-9833-4D66-AD2A-DD7ED044F376}" presName="sp" presStyleCnt="0"/>
      <dgm:spPr/>
    </dgm:pt>
    <dgm:pt modelId="{9E4E6ABE-F72D-47C9-A9B1-A1FCEF2DDC05}" type="pres">
      <dgm:prSet presAssocID="{934946C6-630E-44F3-B14D-3922D6487A4D}" presName="linNode" presStyleCnt="0"/>
      <dgm:spPr/>
    </dgm:pt>
    <dgm:pt modelId="{64B15B57-F181-458A-BEB2-B9E2775137E4}" type="pres">
      <dgm:prSet presAssocID="{934946C6-630E-44F3-B14D-3922D6487A4D}" presName="parentText" presStyleLbl="node1" presStyleIdx="1" presStyleCnt="2" custScaleY="143161">
        <dgm:presLayoutVars>
          <dgm:chMax val="1"/>
          <dgm:bulletEnabled val="1"/>
        </dgm:presLayoutVars>
      </dgm:prSet>
      <dgm:spPr/>
      <dgm:t>
        <a:bodyPr/>
        <a:lstStyle/>
        <a:p>
          <a:endParaRPr lang="ru-RU"/>
        </a:p>
      </dgm:t>
    </dgm:pt>
    <dgm:pt modelId="{08E96409-3B1D-493D-9725-B24772DCAB50}" type="pres">
      <dgm:prSet presAssocID="{934946C6-630E-44F3-B14D-3922D6487A4D}" presName="descendantText" presStyleLbl="alignAccFollowNode1" presStyleIdx="0" presStyleCnt="1" custScaleY="186731">
        <dgm:presLayoutVars>
          <dgm:bulletEnabled val="1"/>
        </dgm:presLayoutVars>
      </dgm:prSet>
      <dgm:spPr/>
      <dgm:t>
        <a:bodyPr/>
        <a:lstStyle/>
        <a:p>
          <a:endParaRPr lang="ru-RU"/>
        </a:p>
      </dgm:t>
    </dgm:pt>
  </dgm:ptLst>
  <dgm:cxnLst>
    <dgm:cxn modelId="{F97A09FA-F461-4B98-B45C-1666216D8085}" type="presOf" srcId="{934946C6-630E-44F3-B14D-3922D6487A4D}" destId="{64B15B57-F181-458A-BEB2-B9E2775137E4}" srcOrd="0" destOrd="0" presId="urn:microsoft.com/office/officeart/2005/8/layout/vList5"/>
    <dgm:cxn modelId="{CAEF1625-45AA-4B8C-8FE3-12A3927E03B3}" type="presOf" srcId="{93FB5A36-DA84-482C-957E-87231CD99533}" destId="{E56853BC-AE7C-461C-8560-AC269231D17B}" srcOrd="0" destOrd="0" presId="urn:microsoft.com/office/officeart/2005/8/layout/vList5"/>
    <dgm:cxn modelId="{04D548CA-47F0-4CB2-9A8E-F8C399AE50A4}" srcId="{934946C6-630E-44F3-B14D-3922D6487A4D}" destId="{93FD5139-8FF5-4FE5-B6CB-8972CA9CA79F}" srcOrd="0" destOrd="0" parTransId="{B6E74471-11C8-41C2-9B99-918CAC86C730}" sibTransId="{0348B98B-F3D3-485D-BA78-71831B669951}"/>
    <dgm:cxn modelId="{60CDF6D5-4276-4E1C-B04E-CC3D81EF7994}" srcId="{934946C6-630E-44F3-B14D-3922D6487A4D}" destId="{BC9805FD-D32D-4C57-AE81-C0B67E784AE4}" srcOrd="2" destOrd="0" parTransId="{0242025E-A1E2-412E-B726-6E8AC13690C4}" sibTransId="{B4E12AC8-65D5-4792-B0D9-3C4E1774EA87}"/>
    <dgm:cxn modelId="{84F7D9AC-F78C-4D75-A634-AD3DE2BDFB54}" type="presOf" srcId="{93FD5139-8FF5-4FE5-B6CB-8972CA9CA79F}" destId="{08E96409-3B1D-493D-9725-B24772DCAB50}" srcOrd="0" destOrd="0" presId="urn:microsoft.com/office/officeart/2005/8/layout/vList5"/>
    <dgm:cxn modelId="{A856A8F5-3C31-4C41-8700-C1A3F6D5E232}" srcId="{934946C6-630E-44F3-B14D-3922D6487A4D}" destId="{EF7F420C-9745-455D-8121-2C7796E87144}" srcOrd="1" destOrd="0" parTransId="{BF50A9C3-9B45-4FEB-8641-9E1F54F4EA2F}" sibTransId="{48A1AE83-D6D5-4124-AB77-C1F545D6FEFB}"/>
    <dgm:cxn modelId="{451A18A5-9E84-4293-9D9E-7272FB1AC70A}" type="presOf" srcId="{EF7F420C-9745-455D-8121-2C7796E87144}" destId="{08E96409-3B1D-493D-9725-B24772DCAB50}" srcOrd="0" destOrd="1" presId="urn:microsoft.com/office/officeart/2005/8/layout/vList5"/>
    <dgm:cxn modelId="{E15FCA2B-A317-441D-A1BF-E5F02EECFAA4}" srcId="{93FB5A36-DA84-482C-957E-87231CD99533}" destId="{934946C6-630E-44F3-B14D-3922D6487A4D}" srcOrd="1" destOrd="0" parTransId="{F44A01C4-16F1-4A68-A2FA-E087EF9CBEB1}" sibTransId="{B95BE5F3-1535-42E7-A94D-476D3F0A4878}"/>
    <dgm:cxn modelId="{D0CC0895-196F-4970-8686-445FCD69DF70}" srcId="{934946C6-630E-44F3-B14D-3922D6487A4D}" destId="{6BCB7D37-E177-4712-B02E-83C22C8A4217}" srcOrd="3" destOrd="0" parTransId="{34EF628B-9052-4DEF-B8D6-46E4752F5ED7}" sibTransId="{193659D9-4BE8-4E28-80BE-7445053E30A9}"/>
    <dgm:cxn modelId="{4D24FB4F-1F5D-439E-BF9F-C5C954945D90}" type="presOf" srcId="{BC9805FD-D32D-4C57-AE81-C0B67E784AE4}" destId="{08E96409-3B1D-493D-9725-B24772DCAB50}" srcOrd="0" destOrd="2" presId="urn:microsoft.com/office/officeart/2005/8/layout/vList5"/>
    <dgm:cxn modelId="{C13EE6FB-6DAF-4BE0-85E8-2868FC15EAA1}" type="presOf" srcId="{6BCB7D37-E177-4712-B02E-83C22C8A4217}" destId="{08E96409-3B1D-493D-9725-B24772DCAB50}" srcOrd="0" destOrd="3" presId="urn:microsoft.com/office/officeart/2005/8/layout/vList5"/>
    <dgm:cxn modelId="{E02A5730-0152-49A4-8F05-3079630EDCFB}" srcId="{93FB5A36-DA84-482C-957E-87231CD99533}" destId="{A6CE91A1-BBBB-4AAB-A25B-F555E53D9216}" srcOrd="0" destOrd="0" parTransId="{19799670-DB7A-4B44-9A82-8C50B7FAA05D}" sibTransId="{5472DB90-9833-4D66-AD2A-DD7ED044F376}"/>
    <dgm:cxn modelId="{2F62B8C2-BDDA-47A5-A179-EAE6A81EB5E5}" type="presOf" srcId="{A6CE91A1-BBBB-4AAB-A25B-F555E53D9216}" destId="{A4E4BA67-A029-4E6C-A0E8-803CFBFDEF6F}" srcOrd="0" destOrd="0" presId="urn:microsoft.com/office/officeart/2005/8/layout/vList5"/>
    <dgm:cxn modelId="{ABC969FE-8E00-4DCA-B81C-F03A151E4E12}" type="presParOf" srcId="{E56853BC-AE7C-461C-8560-AC269231D17B}" destId="{F43FB794-28BA-410D-A51A-43D559802B09}" srcOrd="0" destOrd="0" presId="urn:microsoft.com/office/officeart/2005/8/layout/vList5"/>
    <dgm:cxn modelId="{FF0137C5-28F9-4D22-8054-222ED1A33799}" type="presParOf" srcId="{F43FB794-28BA-410D-A51A-43D559802B09}" destId="{A4E4BA67-A029-4E6C-A0E8-803CFBFDEF6F}" srcOrd="0" destOrd="0" presId="urn:microsoft.com/office/officeart/2005/8/layout/vList5"/>
    <dgm:cxn modelId="{5F000DE4-4C57-426E-B9A8-AC039401B0C2}" type="presParOf" srcId="{E56853BC-AE7C-461C-8560-AC269231D17B}" destId="{E922271F-D008-4295-9741-F3E5A17B6ECA}" srcOrd="1" destOrd="0" presId="urn:microsoft.com/office/officeart/2005/8/layout/vList5"/>
    <dgm:cxn modelId="{7DDAC337-FFC4-4EE2-B368-BB208A674E4D}" type="presParOf" srcId="{E56853BC-AE7C-461C-8560-AC269231D17B}" destId="{9E4E6ABE-F72D-47C9-A9B1-A1FCEF2DDC05}" srcOrd="2" destOrd="0" presId="urn:microsoft.com/office/officeart/2005/8/layout/vList5"/>
    <dgm:cxn modelId="{A55C6DEA-FDE6-493B-B160-1040420E6DF3}" type="presParOf" srcId="{9E4E6ABE-F72D-47C9-A9B1-A1FCEF2DDC05}" destId="{64B15B57-F181-458A-BEB2-B9E2775137E4}" srcOrd="0" destOrd="0" presId="urn:microsoft.com/office/officeart/2005/8/layout/vList5"/>
    <dgm:cxn modelId="{C8A6B20A-A4A3-4326-A1E0-114EB6FC6353}" type="presParOf" srcId="{9E4E6ABE-F72D-47C9-A9B1-A1FCEF2DDC05}" destId="{08E96409-3B1D-493D-9725-B24772DCAB50}"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4B628-400F-4892-BB12-F229A9459E09}"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ru-RU"/>
        </a:p>
      </dgm:t>
    </dgm:pt>
    <dgm:pt modelId="{4D1D574D-3329-4052-A0B2-9710C32F7E05}">
      <dgm:prSet custT="1"/>
      <dgm:spPr/>
      <dgm:t>
        <a:bodyPr/>
        <a:lstStyle/>
        <a:p>
          <a:pPr rtl="0"/>
          <a:r>
            <a:rPr lang="ru-RU" sz="2000" dirty="0" smtClean="0">
              <a:latin typeface="Times New Roman" pitchFamily="18" charset="0"/>
              <a:cs typeface="Times New Roman" pitchFamily="18" charset="0"/>
            </a:rPr>
            <a:t>родительские собрания</a:t>
          </a:r>
          <a:endParaRPr lang="ru-RU" sz="2000" dirty="0">
            <a:latin typeface="Times New Roman" pitchFamily="18" charset="0"/>
            <a:cs typeface="Times New Roman" pitchFamily="18" charset="0"/>
          </a:endParaRPr>
        </a:p>
      </dgm:t>
    </dgm:pt>
    <dgm:pt modelId="{96685C70-5498-4BF2-9857-14518AFA09E0}" type="parTrans" cxnId="{1C670C09-EADC-41CC-93E2-BD15CC8589A6}">
      <dgm:prSet/>
      <dgm:spPr/>
      <dgm:t>
        <a:bodyPr/>
        <a:lstStyle/>
        <a:p>
          <a:endParaRPr lang="ru-RU"/>
        </a:p>
      </dgm:t>
    </dgm:pt>
    <dgm:pt modelId="{0ECC8F39-A0BC-4C55-93E0-9EE96BD6A291}" type="sibTrans" cxnId="{1C670C09-EADC-41CC-93E2-BD15CC8589A6}">
      <dgm:prSet/>
      <dgm:spPr>
        <a:solidFill>
          <a:srgbClr val="FFFF00"/>
        </a:solidFill>
      </dgm:spPr>
      <dgm:t>
        <a:bodyPr/>
        <a:lstStyle/>
        <a:p>
          <a:endParaRPr lang="ru-RU" dirty="0"/>
        </a:p>
      </dgm:t>
    </dgm:pt>
    <dgm:pt modelId="{AEEB96CA-6685-4A69-BBB9-CB02151C7D98}">
      <dgm:prSet custT="1"/>
      <dgm:spPr/>
      <dgm:t>
        <a:bodyPr/>
        <a:lstStyle/>
        <a:p>
          <a:pPr rtl="0"/>
          <a:r>
            <a:rPr lang="ru-RU" sz="1800" dirty="0" smtClean="0">
              <a:latin typeface="Times New Roman" pitchFamily="18" charset="0"/>
              <a:cs typeface="Times New Roman" pitchFamily="18" charset="0"/>
            </a:rPr>
            <a:t>общеклассные и общешкольные конференции</a:t>
          </a:r>
          <a:endParaRPr lang="ru-RU" sz="1800" dirty="0">
            <a:latin typeface="Times New Roman" pitchFamily="18" charset="0"/>
            <a:cs typeface="Times New Roman" pitchFamily="18" charset="0"/>
          </a:endParaRPr>
        </a:p>
      </dgm:t>
    </dgm:pt>
    <dgm:pt modelId="{01997B10-926B-444C-9B5D-3F95FCEDA586}" type="parTrans" cxnId="{32F43AF6-E860-4EDA-B012-2A9FB281141B}">
      <dgm:prSet/>
      <dgm:spPr/>
      <dgm:t>
        <a:bodyPr/>
        <a:lstStyle/>
        <a:p>
          <a:endParaRPr lang="ru-RU"/>
        </a:p>
      </dgm:t>
    </dgm:pt>
    <dgm:pt modelId="{08C30267-58A4-40B6-A672-40C3E31525B3}" type="sibTrans" cxnId="{32F43AF6-E860-4EDA-B012-2A9FB281141B}">
      <dgm:prSet/>
      <dgm:spPr/>
      <dgm:t>
        <a:bodyPr/>
        <a:lstStyle/>
        <a:p>
          <a:endParaRPr lang="ru-RU"/>
        </a:p>
      </dgm:t>
    </dgm:pt>
    <dgm:pt modelId="{E1F7167B-866E-4668-BB97-5C15AC07D3CC}">
      <dgm:prSet custT="1"/>
      <dgm:spPr/>
      <dgm:t>
        <a:bodyPr/>
        <a:lstStyle/>
        <a:p>
          <a:pPr rtl="0"/>
          <a:r>
            <a:rPr lang="ru-RU" sz="1800" dirty="0" smtClean="0">
              <a:latin typeface="Times New Roman" pitchFamily="18" charset="0"/>
              <a:cs typeface="Times New Roman" pitchFamily="18" charset="0"/>
            </a:rPr>
            <a:t> индивидуальные консультации</a:t>
          </a:r>
          <a:endParaRPr lang="ru-RU" sz="1800" dirty="0">
            <a:latin typeface="Times New Roman" pitchFamily="18" charset="0"/>
            <a:cs typeface="Times New Roman" pitchFamily="18" charset="0"/>
          </a:endParaRPr>
        </a:p>
      </dgm:t>
    </dgm:pt>
    <dgm:pt modelId="{1135CA13-79C7-4BE3-8938-68DE0A807590}" type="parTrans" cxnId="{D2A1076F-D0C6-4FD2-BAEF-D2AE4A0BFDDC}">
      <dgm:prSet/>
      <dgm:spPr/>
      <dgm:t>
        <a:bodyPr/>
        <a:lstStyle/>
        <a:p>
          <a:endParaRPr lang="ru-RU"/>
        </a:p>
      </dgm:t>
    </dgm:pt>
    <dgm:pt modelId="{1D657D56-AFAA-4CE8-BB53-EA34C7A90ACE}" type="sibTrans" cxnId="{D2A1076F-D0C6-4FD2-BAEF-D2AE4A0BFDDC}">
      <dgm:prSet/>
      <dgm:spPr/>
      <dgm:t>
        <a:bodyPr/>
        <a:lstStyle/>
        <a:p>
          <a:endParaRPr lang="ru-RU"/>
        </a:p>
      </dgm:t>
    </dgm:pt>
    <dgm:pt modelId="{E0EFE1EF-2687-45F4-AA58-1AE1CE49BE91}">
      <dgm:prSet custT="1"/>
      <dgm:spPr/>
      <dgm:t>
        <a:bodyPr/>
        <a:lstStyle/>
        <a:p>
          <a:pPr rtl="0"/>
          <a:r>
            <a:rPr lang="ru-RU" sz="1800" dirty="0" smtClean="0">
              <a:latin typeface="Times New Roman" pitchFamily="18" charset="0"/>
              <a:cs typeface="Times New Roman" pitchFamily="18" charset="0"/>
            </a:rPr>
            <a:t>тематические консультации</a:t>
          </a:r>
          <a:endParaRPr lang="ru-RU" sz="1800" dirty="0">
            <a:latin typeface="Times New Roman" pitchFamily="18" charset="0"/>
            <a:cs typeface="Times New Roman" pitchFamily="18" charset="0"/>
          </a:endParaRPr>
        </a:p>
      </dgm:t>
    </dgm:pt>
    <dgm:pt modelId="{92C0E93B-F962-4D37-94CD-9A5F0F25BB9C}" type="parTrans" cxnId="{1AB6D93D-C54C-426D-B032-A65B0FA43908}">
      <dgm:prSet/>
      <dgm:spPr/>
      <dgm:t>
        <a:bodyPr/>
        <a:lstStyle/>
        <a:p>
          <a:endParaRPr lang="ru-RU"/>
        </a:p>
      </dgm:t>
    </dgm:pt>
    <dgm:pt modelId="{D63B56A8-D626-4AB4-A38C-9ECD0ED11C97}" type="sibTrans" cxnId="{1AB6D93D-C54C-426D-B032-A65B0FA43908}">
      <dgm:prSet/>
      <dgm:spPr/>
      <dgm:t>
        <a:bodyPr/>
        <a:lstStyle/>
        <a:p>
          <a:endParaRPr lang="ru-RU"/>
        </a:p>
      </dgm:t>
    </dgm:pt>
    <dgm:pt modelId="{DB0B138A-35C1-4E2C-ACC4-26E07C72A06F}">
      <dgm:prSet custT="1"/>
      <dgm:spPr/>
      <dgm:t>
        <a:bodyPr/>
        <a:lstStyle/>
        <a:p>
          <a:pPr rtl="0"/>
          <a:r>
            <a:rPr lang="ru-RU" sz="800" dirty="0" smtClean="0"/>
            <a:t> </a:t>
          </a:r>
          <a:r>
            <a:rPr lang="ru-RU" sz="1800" dirty="0" smtClean="0"/>
            <a:t>психологические тренинги</a:t>
          </a:r>
          <a:endParaRPr lang="ru-RU" sz="1800" dirty="0"/>
        </a:p>
      </dgm:t>
    </dgm:pt>
    <dgm:pt modelId="{784852E2-083B-47C9-BBDF-56E3710ABB5B}" type="parTrans" cxnId="{8DBF7B04-5390-4956-919B-1E585F3669DE}">
      <dgm:prSet/>
      <dgm:spPr/>
      <dgm:t>
        <a:bodyPr/>
        <a:lstStyle/>
        <a:p>
          <a:endParaRPr lang="ru-RU"/>
        </a:p>
      </dgm:t>
    </dgm:pt>
    <dgm:pt modelId="{4683B76E-2199-4734-AFF3-F2C163359492}" type="sibTrans" cxnId="{8DBF7B04-5390-4956-919B-1E585F3669DE}">
      <dgm:prSet/>
      <dgm:spPr/>
      <dgm:t>
        <a:bodyPr/>
        <a:lstStyle/>
        <a:p>
          <a:endParaRPr lang="ru-RU"/>
        </a:p>
      </dgm:t>
    </dgm:pt>
    <dgm:pt modelId="{5AC1A0EE-6630-451E-AE1C-55FD7924DC77}">
      <dgm:prSet custT="1"/>
      <dgm:spPr/>
      <dgm:t>
        <a:bodyPr/>
        <a:lstStyle/>
        <a:p>
          <a:pPr rtl="0"/>
          <a:r>
            <a:rPr lang="ru-RU" sz="800" dirty="0" smtClean="0"/>
            <a:t> </a:t>
          </a:r>
          <a:r>
            <a:rPr lang="ru-RU" sz="1800" dirty="0" smtClean="0">
              <a:latin typeface="Times New Roman" pitchFamily="18" charset="0"/>
              <a:cs typeface="Times New Roman" pitchFamily="18" charset="0"/>
            </a:rPr>
            <a:t>походы, чаепития совместно с родителями, учениками и учителями</a:t>
          </a:r>
          <a:endParaRPr lang="ru-RU" sz="1800" dirty="0">
            <a:latin typeface="Times New Roman" pitchFamily="18" charset="0"/>
            <a:cs typeface="Times New Roman" pitchFamily="18" charset="0"/>
          </a:endParaRPr>
        </a:p>
      </dgm:t>
    </dgm:pt>
    <dgm:pt modelId="{3FE7DF41-B872-455E-82EE-41A02B3D009C}" type="parTrans" cxnId="{B4DE4042-C4AE-40B9-839F-AB07D95BB20F}">
      <dgm:prSet/>
      <dgm:spPr/>
      <dgm:t>
        <a:bodyPr/>
        <a:lstStyle/>
        <a:p>
          <a:endParaRPr lang="ru-RU"/>
        </a:p>
      </dgm:t>
    </dgm:pt>
    <dgm:pt modelId="{01E24C31-87C8-4FBA-A52A-11B65C24455C}" type="sibTrans" cxnId="{B4DE4042-C4AE-40B9-839F-AB07D95BB20F}">
      <dgm:prSet/>
      <dgm:spPr/>
      <dgm:t>
        <a:bodyPr/>
        <a:lstStyle/>
        <a:p>
          <a:endParaRPr lang="ru-RU"/>
        </a:p>
      </dgm:t>
    </dgm:pt>
    <dgm:pt modelId="{0A34BF89-0762-4A67-9ED9-FDF81FD11F7A}">
      <dgm:prSet custT="1"/>
      <dgm:spPr/>
      <dgm:t>
        <a:bodyPr/>
        <a:lstStyle/>
        <a:p>
          <a:pPr rtl="0"/>
          <a:r>
            <a:rPr lang="ru-RU" sz="1800" dirty="0" smtClean="0">
              <a:latin typeface="Times New Roman" pitchFamily="18" charset="0"/>
              <a:cs typeface="Times New Roman" pitchFamily="18" charset="0"/>
            </a:rPr>
            <a:t> круглые столы</a:t>
          </a:r>
          <a:endParaRPr lang="ru-RU" sz="1800" dirty="0">
            <a:latin typeface="Times New Roman" pitchFamily="18" charset="0"/>
            <a:cs typeface="Times New Roman" pitchFamily="18" charset="0"/>
          </a:endParaRPr>
        </a:p>
      </dgm:t>
    </dgm:pt>
    <dgm:pt modelId="{48468B4F-72D4-417F-9F53-A36D891BD5E6}" type="parTrans" cxnId="{E4C2FF90-153A-41E1-B3C7-3A81CCEB3759}">
      <dgm:prSet/>
      <dgm:spPr/>
      <dgm:t>
        <a:bodyPr/>
        <a:lstStyle/>
        <a:p>
          <a:endParaRPr lang="ru-RU"/>
        </a:p>
      </dgm:t>
    </dgm:pt>
    <dgm:pt modelId="{4713B122-FA9A-4B67-BD7E-E1D98C1A1D1B}" type="sibTrans" cxnId="{E4C2FF90-153A-41E1-B3C7-3A81CCEB3759}">
      <dgm:prSet/>
      <dgm:spPr/>
      <dgm:t>
        <a:bodyPr/>
        <a:lstStyle/>
        <a:p>
          <a:endParaRPr lang="ru-RU"/>
        </a:p>
      </dgm:t>
    </dgm:pt>
    <dgm:pt modelId="{451DB5B6-7973-40E3-8BA0-DA7D37A18554}">
      <dgm:prSet custT="1"/>
      <dgm:spPr/>
      <dgm:t>
        <a:bodyPr/>
        <a:lstStyle/>
        <a:p>
          <a:pPr rtl="0"/>
          <a:r>
            <a:rPr lang="ru-RU" sz="1800" dirty="0" smtClean="0">
              <a:latin typeface="Times New Roman" pitchFamily="18" charset="0"/>
              <a:cs typeface="Times New Roman" pitchFamily="18" charset="0"/>
            </a:rPr>
            <a:t>дискуссии</a:t>
          </a:r>
          <a:endParaRPr lang="ru-RU" sz="1800" dirty="0">
            <a:latin typeface="Times New Roman" pitchFamily="18" charset="0"/>
            <a:cs typeface="Times New Roman" pitchFamily="18" charset="0"/>
          </a:endParaRPr>
        </a:p>
      </dgm:t>
    </dgm:pt>
    <dgm:pt modelId="{3F7E6C97-2AA7-4D02-98D9-AD79983BDDE4}" type="parTrans" cxnId="{4234DA3A-DADA-4F01-B2B8-BFDDBEEC5842}">
      <dgm:prSet/>
      <dgm:spPr/>
      <dgm:t>
        <a:bodyPr/>
        <a:lstStyle/>
        <a:p>
          <a:endParaRPr lang="ru-RU"/>
        </a:p>
      </dgm:t>
    </dgm:pt>
    <dgm:pt modelId="{96D524E7-422B-43E4-9F98-B1546A6ABFD9}" type="sibTrans" cxnId="{4234DA3A-DADA-4F01-B2B8-BFDDBEEC5842}">
      <dgm:prSet/>
      <dgm:spPr/>
      <dgm:t>
        <a:bodyPr/>
        <a:lstStyle/>
        <a:p>
          <a:endParaRPr lang="ru-RU"/>
        </a:p>
      </dgm:t>
    </dgm:pt>
    <dgm:pt modelId="{D777E70E-2BAB-4530-A3D5-ECA2E4B37A85}">
      <dgm:prSet custT="1"/>
      <dgm:spPr/>
      <dgm:t>
        <a:bodyPr/>
        <a:lstStyle/>
        <a:p>
          <a:pPr rtl="0"/>
          <a:r>
            <a:rPr lang="ru-RU" sz="1800" dirty="0" smtClean="0">
              <a:latin typeface="Times New Roman" pitchFamily="18" charset="0"/>
              <a:cs typeface="Times New Roman" pitchFamily="18" charset="0"/>
            </a:rPr>
            <a:t>дебаты и т.д.</a:t>
          </a:r>
          <a:endParaRPr lang="ru-RU" sz="1800" dirty="0">
            <a:latin typeface="Times New Roman" pitchFamily="18" charset="0"/>
            <a:cs typeface="Times New Roman" pitchFamily="18" charset="0"/>
          </a:endParaRPr>
        </a:p>
      </dgm:t>
    </dgm:pt>
    <dgm:pt modelId="{20410A34-E802-471E-B962-F1B631B8F30E}" type="parTrans" cxnId="{318EC4E5-AFF8-4DD2-8956-9937912072FA}">
      <dgm:prSet/>
      <dgm:spPr/>
      <dgm:t>
        <a:bodyPr/>
        <a:lstStyle/>
        <a:p>
          <a:endParaRPr lang="ru-RU"/>
        </a:p>
      </dgm:t>
    </dgm:pt>
    <dgm:pt modelId="{CB4C645E-4E71-411F-87A4-D167F2905E69}" type="sibTrans" cxnId="{318EC4E5-AFF8-4DD2-8956-9937912072FA}">
      <dgm:prSet/>
      <dgm:spPr/>
      <dgm:t>
        <a:bodyPr/>
        <a:lstStyle/>
        <a:p>
          <a:endParaRPr lang="ru-RU"/>
        </a:p>
      </dgm:t>
    </dgm:pt>
    <dgm:pt modelId="{5DB3C6CD-E81D-4364-A051-6FA8EFA53F7B}">
      <dgm:prSet custT="1"/>
      <dgm:spPr>
        <a:solidFill>
          <a:srgbClr val="002060"/>
        </a:solidFill>
      </dgm:spPr>
      <dgm:t>
        <a:bodyPr/>
        <a:lstStyle/>
        <a:p>
          <a:pPr rtl="0"/>
          <a:r>
            <a:rPr lang="ru-RU" sz="1600" dirty="0" smtClean="0">
              <a:latin typeface="Times New Roman" pitchFamily="18" charset="0"/>
              <a:cs typeface="Times New Roman" pitchFamily="18" charset="0"/>
            </a:rPr>
            <a:t>Таким образом, от  характера сложившихся взаимоотношений между учителем и родителем у детей формируется положительное или негативное отношение к образовательному пространству, часто зависит эффективность учебной работы ребенка и его взаимоотношений с окружающим</a:t>
          </a:r>
          <a:endParaRPr lang="ru-RU" sz="1600" dirty="0">
            <a:latin typeface="Times New Roman" pitchFamily="18" charset="0"/>
            <a:cs typeface="Times New Roman" pitchFamily="18" charset="0"/>
          </a:endParaRPr>
        </a:p>
      </dgm:t>
    </dgm:pt>
    <dgm:pt modelId="{511C6375-E875-477A-AF9C-000477B3274C}" type="parTrans" cxnId="{8A161806-7BF7-4EEF-AEB0-1680C5C9A48B}">
      <dgm:prSet/>
      <dgm:spPr/>
      <dgm:t>
        <a:bodyPr/>
        <a:lstStyle/>
        <a:p>
          <a:endParaRPr lang="ru-RU"/>
        </a:p>
      </dgm:t>
    </dgm:pt>
    <dgm:pt modelId="{C727B9A2-AA69-4690-BD80-E625677E8408}" type="sibTrans" cxnId="{8A161806-7BF7-4EEF-AEB0-1680C5C9A48B}">
      <dgm:prSet/>
      <dgm:spPr/>
      <dgm:t>
        <a:bodyPr/>
        <a:lstStyle/>
        <a:p>
          <a:endParaRPr lang="ru-RU"/>
        </a:p>
      </dgm:t>
    </dgm:pt>
    <dgm:pt modelId="{A1D18BFB-F624-4249-B52A-7E205DB2D45D}" type="pres">
      <dgm:prSet presAssocID="{9F14B628-400F-4892-BB12-F229A9459E09}" presName="Name0" presStyleCnt="0">
        <dgm:presLayoutVars>
          <dgm:dir/>
          <dgm:resizeHandles val="exact"/>
        </dgm:presLayoutVars>
      </dgm:prSet>
      <dgm:spPr/>
      <dgm:t>
        <a:bodyPr/>
        <a:lstStyle/>
        <a:p>
          <a:endParaRPr lang="ru-RU"/>
        </a:p>
      </dgm:t>
    </dgm:pt>
    <dgm:pt modelId="{4A44134F-EFE7-4CFA-8409-89D57017FA9F}" type="pres">
      <dgm:prSet presAssocID="{9F14B628-400F-4892-BB12-F229A9459E09}" presName="cycle" presStyleCnt="0"/>
      <dgm:spPr/>
    </dgm:pt>
    <dgm:pt modelId="{0AA0487E-59EC-492F-B010-340DBF3EE367}" type="pres">
      <dgm:prSet presAssocID="{4D1D574D-3329-4052-A0B2-9710C32F7E05}" presName="nodeFirstNode" presStyleLbl="node1" presStyleIdx="0" presStyleCnt="10" custScaleX="157955" custRadScaleRad="124731" custRadScaleInc="75919">
        <dgm:presLayoutVars>
          <dgm:bulletEnabled val="1"/>
        </dgm:presLayoutVars>
      </dgm:prSet>
      <dgm:spPr/>
      <dgm:t>
        <a:bodyPr/>
        <a:lstStyle/>
        <a:p>
          <a:endParaRPr lang="ru-RU"/>
        </a:p>
      </dgm:t>
    </dgm:pt>
    <dgm:pt modelId="{BF13EBA4-B509-43DC-9E92-D14E9C4381EF}" type="pres">
      <dgm:prSet presAssocID="{0ECC8F39-A0BC-4C55-93E0-9EE96BD6A291}" presName="sibTransFirstNode" presStyleLbl="bgShp" presStyleIdx="0" presStyleCnt="1" custLinFactNeighborX="-32982" custLinFactNeighborY="-2461"/>
      <dgm:spPr/>
      <dgm:t>
        <a:bodyPr/>
        <a:lstStyle/>
        <a:p>
          <a:endParaRPr lang="ru-RU"/>
        </a:p>
      </dgm:t>
    </dgm:pt>
    <dgm:pt modelId="{2E758D57-55AC-4BEF-8D77-2771352FDB4C}" type="pres">
      <dgm:prSet presAssocID="{AEEB96CA-6685-4A69-BBB9-CB02151C7D98}" presName="nodeFollowingNodes" presStyleLbl="node1" presStyleIdx="1" presStyleCnt="10" custScaleX="168479" custScaleY="144176" custRadScaleRad="126898" custRadScaleInc="69820">
        <dgm:presLayoutVars>
          <dgm:bulletEnabled val="1"/>
        </dgm:presLayoutVars>
      </dgm:prSet>
      <dgm:spPr/>
      <dgm:t>
        <a:bodyPr/>
        <a:lstStyle/>
        <a:p>
          <a:endParaRPr lang="ru-RU"/>
        </a:p>
      </dgm:t>
    </dgm:pt>
    <dgm:pt modelId="{FC1184A1-131F-4357-AA3E-DF88978D2C2E}" type="pres">
      <dgm:prSet presAssocID="{E1F7167B-866E-4668-BB97-5C15AC07D3CC}" presName="nodeFollowingNodes" presStyleLbl="node1" presStyleIdx="2" presStyleCnt="10" custScaleX="154221" custScaleY="122791" custRadScaleRad="115006" custRadScaleInc="27072">
        <dgm:presLayoutVars>
          <dgm:bulletEnabled val="1"/>
        </dgm:presLayoutVars>
      </dgm:prSet>
      <dgm:spPr/>
      <dgm:t>
        <a:bodyPr/>
        <a:lstStyle/>
        <a:p>
          <a:endParaRPr lang="ru-RU"/>
        </a:p>
      </dgm:t>
    </dgm:pt>
    <dgm:pt modelId="{15BA3CF5-6E24-4DE5-A114-5F362BEFB37D}" type="pres">
      <dgm:prSet presAssocID="{E0EFE1EF-2687-45F4-AA58-1AE1CE49BE91}" presName="nodeFollowingNodes" presStyleLbl="node1" presStyleIdx="3" presStyleCnt="10" custScaleX="152306" custRadScaleRad="115332" custRadScaleInc="-19866">
        <dgm:presLayoutVars>
          <dgm:bulletEnabled val="1"/>
        </dgm:presLayoutVars>
      </dgm:prSet>
      <dgm:spPr/>
      <dgm:t>
        <a:bodyPr/>
        <a:lstStyle/>
        <a:p>
          <a:endParaRPr lang="ru-RU"/>
        </a:p>
      </dgm:t>
    </dgm:pt>
    <dgm:pt modelId="{984B4560-CF79-4213-B379-7C198E03459D}" type="pres">
      <dgm:prSet presAssocID="{DB0B138A-35C1-4E2C-ACC4-26E07C72A06F}" presName="nodeFollowingNodes" presStyleLbl="node1" presStyleIdx="4" presStyleCnt="10" custScaleX="165290" custRadScaleRad="114862" custRadScaleInc="-71420">
        <dgm:presLayoutVars>
          <dgm:bulletEnabled val="1"/>
        </dgm:presLayoutVars>
      </dgm:prSet>
      <dgm:spPr/>
      <dgm:t>
        <a:bodyPr/>
        <a:lstStyle/>
        <a:p>
          <a:endParaRPr lang="ru-RU"/>
        </a:p>
      </dgm:t>
    </dgm:pt>
    <dgm:pt modelId="{32FB6096-CE17-4CA8-820E-5F5E746403D2}" type="pres">
      <dgm:prSet presAssocID="{5AC1A0EE-6630-451E-AE1C-55FD7924DC77}" presName="nodeFollowingNodes" presStyleLbl="node1" presStyleIdx="5" presStyleCnt="10" custScaleX="255748" custScaleY="122791" custRadScaleRad="78360" custRadScaleInc="61968">
        <dgm:presLayoutVars>
          <dgm:bulletEnabled val="1"/>
        </dgm:presLayoutVars>
      </dgm:prSet>
      <dgm:spPr/>
      <dgm:t>
        <a:bodyPr/>
        <a:lstStyle/>
        <a:p>
          <a:endParaRPr lang="ru-RU"/>
        </a:p>
      </dgm:t>
    </dgm:pt>
    <dgm:pt modelId="{E78047E0-9387-44E3-9087-025CACCE28C4}" type="pres">
      <dgm:prSet presAssocID="{0A34BF89-0762-4A67-9ED9-FDF81FD11F7A}" presName="nodeFollowingNodes" presStyleLbl="node1" presStyleIdx="6" presStyleCnt="10" custScaleX="130835" custScaleY="82339" custRadScaleRad="133342" custRadScaleInc="134242">
        <dgm:presLayoutVars>
          <dgm:bulletEnabled val="1"/>
        </dgm:presLayoutVars>
      </dgm:prSet>
      <dgm:spPr/>
      <dgm:t>
        <a:bodyPr/>
        <a:lstStyle/>
        <a:p>
          <a:endParaRPr lang="ru-RU"/>
        </a:p>
      </dgm:t>
    </dgm:pt>
    <dgm:pt modelId="{2DE2A7CA-F495-4FE7-9C61-228CEB5B42A8}" type="pres">
      <dgm:prSet presAssocID="{451DB5B6-7973-40E3-8BA0-DA7D37A18554}" presName="nodeFollowingNodes" presStyleLbl="node1" presStyleIdx="7" presStyleCnt="10" custScaleX="130844" custScaleY="105130" custRadScaleRad="143326" custRadScaleInc="96177">
        <dgm:presLayoutVars>
          <dgm:bulletEnabled val="1"/>
        </dgm:presLayoutVars>
      </dgm:prSet>
      <dgm:spPr/>
      <dgm:t>
        <a:bodyPr/>
        <a:lstStyle/>
        <a:p>
          <a:endParaRPr lang="ru-RU"/>
        </a:p>
      </dgm:t>
    </dgm:pt>
    <dgm:pt modelId="{06742D30-184B-475C-93A7-E847F8E81227}" type="pres">
      <dgm:prSet presAssocID="{D777E70E-2BAB-4530-A3D5-ECA2E4B37A85}" presName="nodeFollowingNodes" presStyleLbl="node1" presStyleIdx="8" presStyleCnt="10" custScaleX="156980" custRadScaleRad="142021" custRadScaleInc="51803">
        <dgm:presLayoutVars>
          <dgm:bulletEnabled val="1"/>
        </dgm:presLayoutVars>
      </dgm:prSet>
      <dgm:spPr/>
      <dgm:t>
        <a:bodyPr/>
        <a:lstStyle/>
        <a:p>
          <a:endParaRPr lang="ru-RU"/>
        </a:p>
      </dgm:t>
    </dgm:pt>
    <dgm:pt modelId="{6B7BFD7B-8709-43B0-8FE9-D440CA9D3146}" type="pres">
      <dgm:prSet presAssocID="{5DB3C6CD-E81D-4364-A051-6FA8EFA53F7B}" presName="nodeFollowingNodes" presStyleLbl="node1" presStyleIdx="9" presStyleCnt="10" custScaleX="224711" custScaleY="492598" custRadScaleRad="25159" custRadScaleInc="45301">
        <dgm:presLayoutVars>
          <dgm:bulletEnabled val="1"/>
        </dgm:presLayoutVars>
      </dgm:prSet>
      <dgm:spPr/>
      <dgm:t>
        <a:bodyPr/>
        <a:lstStyle/>
        <a:p>
          <a:endParaRPr lang="ru-RU"/>
        </a:p>
      </dgm:t>
    </dgm:pt>
  </dgm:ptLst>
  <dgm:cxnLst>
    <dgm:cxn modelId="{D5C14E81-03A3-4DDB-B325-5AE0DD4B28BB}" type="presOf" srcId="{5AC1A0EE-6630-451E-AE1C-55FD7924DC77}" destId="{32FB6096-CE17-4CA8-820E-5F5E746403D2}" srcOrd="0" destOrd="0" presId="urn:microsoft.com/office/officeart/2005/8/layout/cycle3"/>
    <dgm:cxn modelId="{01FF1BD1-C268-4518-B209-384712C8F1C2}" type="presOf" srcId="{0ECC8F39-A0BC-4C55-93E0-9EE96BD6A291}" destId="{BF13EBA4-B509-43DC-9E92-D14E9C4381EF}" srcOrd="0" destOrd="0" presId="urn:microsoft.com/office/officeart/2005/8/layout/cycle3"/>
    <dgm:cxn modelId="{D2A1076F-D0C6-4FD2-BAEF-D2AE4A0BFDDC}" srcId="{9F14B628-400F-4892-BB12-F229A9459E09}" destId="{E1F7167B-866E-4668-BB97-5C15AC07D3CC}" srcOrd="2" destOrd="0" parTransId="{1135CA13-79C7-4BE3-8938-68DE0A807590}" sibTransId="{1D657D56-AFAA-4CE8-BB53-EA34C7A90ACE}"/>
    <dgm:cxn modelId="{D3718827-0C3D-4DD8-BCDE-F44C6904F6E4}" type="presOf" srcId="{D777E70E-2BAB-4530-A3D5-ECA2E4B37A85}" destId="{06742D30-184B-475C-93A7-E847F8E81227}" srcOrd="0" destOrd="0" presId="urn:microsoft.com/office/officeart/2005/8/layout/cycle3"/>
    <dgm:cxn modelId="{EE11E0AB-A26B-47A3-A814-DF06776CCC7E}" type="presOf" srcId="{9F14B628-400F-4892-BB12-F229A9459E09}" destId="{A1D18BFB-F624-4249-B52A-7E205DB2D45D}" srcOrd="0" destOrd="0" presId="urn:microsoft.com/office/officeart/2005/8/layout/cycle3"/>
    <dgm:cxn modelId="{4234DA3A-DADA-4F01-B2B8-BFDDBEEC5842}" srcId="{9F14B628-400F-4892-BB12-F229A9459E09}" destId="{451DB5B6-7973-40E3-8BA0-DA7D37A18554}" srcOrd="7" destOrd="0" parTransId="{3F7E6C97-2AA7-4D02-98D9-AD79983BDDE4}" sibTransId="{96D524E7-422B-43E4-9F98-B1546A6ABFD9}"/>
    <dgm:cxn modelId="{1C670C09-EADC-41CC-93E2-BD15CC8589A6}" srcId="{9F14B628-400F-4892-BB12-F229A9459E09}" destId="{4D1D574D-3329-4052-A0B2-9710C32F7E05}" srcOrd="0" destOrd="0" parTransId="{96685C70-5498-4BF2-9857-14518AFA09E0}" sibTransId="{0ECC8F39-A0BC-4C55-93E0-9EE96BD6A291}"/>
    <dgm:cxn modelId="{0EF0CE84-9E80-41D9-81ED-ED87BF48E688}" type="presOf" srcId="{451DB5B6-7973-40E3-8BA0-DA7D37A18554}" destId="{2DE2A7CA-F495-4FE7-9C61-228CEB5B42A8}" srcOrd="0" destOrd="0" presId="urn:microsoft.com/office/officeart/2005/8/layout/cycle3"/>
    <dgm:cxn modelId="{5E7E7DF1-4278-4A81-974A-FB14DD197585}" type="presOf" srcId="{E0EFE1EF-2687-45F4-AA58-1AE1CE49BE91}" destId="{15BA3CF5-6E24-4DE5-A114-5F362BEFB37D}" srcOrd="0" destOrd="0" presId="urn:microsoft.com/office/officeart/2005/8/layout/cycle3"/>
    <dgm:cxn modelId="{1AB6D93D-C54C-426D-B032-A65B0FA43908}" srcId="{9F14B628-400F-4892-BB12-F229A9459E09}" destId="{E0EFE1EF-2687-45F4-AA58-1AE1CE49BE91}" srcOrd="3" destOrd="0" parTransId="{92C0E93B-F962-4D37-94CD-9A5F0F25BB9C}" sibTransId="{D63B56A8-D626-4AB4-A38C-9ECD0ED11C97}"/>
    <dgm:cxn modelId="{A6E879DB-7D1F-4D23-99A3-BC2740DF1026}" type="presOf" srcId="{E1F7167B-866E-4668-BB97-5C15AC07D3CC}" destId="{FC1184A1-131F-4357-AA3E-DF88978D2C2E}" srcOrd="0" destOrd="0" presId="urn:microsoft.com/office/officeart/2005/8/layout/cycle3"/>
    <dgm:cxn modelId="{8A161806-7BF7-4EEF-AEB0-1680C5C9A48B}" srcId="{9F14B628-400F-4892-BB12-F229A9459E09}" destId="{5DB3C6CD-E81D-4364-A051-6FA8EFA53F7B}" srcOrd="9" destOrd="0" parTransId="{511C6375-E875-477A-AF9C-000477B3274C}" sibTransId="{C727B9A2-AA69-4690-BD80-E625677E8408}"/>
    <dgm:cxn modelId="{031ECFEA-1110-45C6-BA81-F9ECD4F44C97}" type="presOf" srcId="{AEEB96CA-6685-4A69-BBB9-CB02151C7D98}" destId="{2E758D57-55AC-4BEF-8D77-2771352FDB4C}" srcOrd="0" destOrd="0" presId="urn:microsoft.com/office/officeart/2005/8/layout/cycle3"/>
    <dgm:cxn modelId="{73E7B798-1527-4430-9FB2-387ED8288750}" type="presOf" srcId="{5DB3C6CD-E81D-4364-A051-6FA8EFA53F7B}" destId="{6B7BFD7B-8709-43B0-8FE9-D440CA9D3146}" srcOrd="0" destOrd="0" presId="urn:microsoft.com/office/officeart/2005/8/layout/cycle3"/>
    <dgm:cxn modelId="{912B0B42-1DDF-4F29-89E1-2137E45325FD}" type="presOf" srcId="{4D1D574D-3329-4052-A0B2-9710C32F7E05}" destId="{0AA0487E-59EC-492F-B010-340DBF3EE367}" srcOrd="0" destOrd="0" presId="urn:microsoft.com/office/officeart/2005/8/layout/cycle3"/>
    <dgm:cxn modelId="{32F43AF6-E860-4EDA-B012-2A9FB281141B}" srcId="{9F14B628-400F-4892-BB12-F229A9459E09}" destId="{AEEB96CA-6685-4A69-BBB9-CB02151C7D98}" srcOrd="1" destOrd="0" parTransId="{01997B10-926B-444C-9B5D-3F95FCEDA586}" sibTransId="{08C30267-58A4-40B6-A672-40C3E31525B3}"/>
    <dgm:cxn modelId="{92CD6DD8-5DD0-45D5-8B0E-49B3D6460A82}" type="presOf" srcId="{0A34BF89-0762-4A67-9ED9-FDF81FD11F7A}" destId="{E78047E0-9387-44E3-9087-025CACCE28C4}" srcOrd="0" destOrd="0" presId="urn:microsoft.com/office/officeart/2005/8/layout/cycle3"/>
    <dgm:cxn modelId="{DE640F6C-0F47-4CCA-B614-5A04A47E46E5}" type="presOf" srcId="{DB0B138A-35C1-4E2C-ACC4-26E07C72A06F}" destId="{984B4560-CF79-4213-B379-7C198E03459D}" srcOrd="0" destOrd="0" presId="urn:microsoft.com/office/officeart/2005/8/layout/cycle3"/>
    <dgm:cxn modelId="{E4C2FF90-153A-41E1-B3C7-3A81CCEB3759}" srcId="{9F14B628-400F-4892-BB12-F229A9459E09}" destId="{0A34BF89-0762-4A67-9ED9-FDF81FD11F7A}" srcOrd="6" destOrd="0" parTransId="{48468B4F-72D4-417F-9F53-A36D891BD5E6}" sibTransId="{4713B122-FA9A-4B67-BD7E-E1D98C1A1D1B}"/>
    <dgm:cxn modelId="{318EC4E5-AFF8-4DD2-8956-9937912072FA}" srcId="{9F14B628-400F-4892-BB12-F229A9459E09}" destId="{D777E70E-2BAB-4530-A3D5-ECA2E4B37A85}" srcOrd="8" destOrd="0" parTransId="{20410A34-E802-471E-B962-F1B631B8F30E}" sibTransId="{CB4C645E-4E71-411F-87A4-D167F2905E69}"/>
    <dgm:cxn modelId="{B4DE4042-C4AE-40B9-839F-AB07D95BB20F}" srcId="{9F14B628-400F-4892-BB12-F229A9459E09}" destId="{5AC1A0EE-6630-451E-AE1C-55FD7924DC77}" srcOrd="5" destOrd="0" parTransId="{3FE7DF41-B872-455E-82EE-41A02B3D009C}" sibTransId="{01E24C31-87C8-4FBA-A52A-11B65C24455C}"/>
    <dgm:cxn modelId="{8DBF7B04-5390-4956-919B-1E585F3669DE}" srcId="{9F14B628-400F-4892-BB12-F229A9459E09}" destId="{DB0B138A-35C1-4E2C-ACC4-26E07C72A06F}" srcOrd="4" destOrd="0" parTransId="{784852E2-083B-47C9-BBDF-56E3710ABB5B}" sibTransId="{4683B76E-2199-4734-AFF3-F2C163359492}"/>
    <dgm:cxn modelId="{16E4DBF9-5DC6-473E-A6E9-0AF41358689C}" type="presParOf" srcId="{A1D18BFB-F624-4249-B52A-7E205DB2D45D}" destId="{4A44134F-EFE7-4CFA-8409-89D57017FA9F}" srcOrd="0" destOrd="0" presId="urn:microsoft.com/office/officeart/2005/8/layout/cycle3"/>
    <dgm:cxn modelId="{CDE8B9A0-CCD9-4ACD-A91C-95D7E361A7B3}" type="presParOf" srcId="{4A44134F-EFE7-4CFA-8409-89D57017FA9F}" destId="{0AA0487E-59EC-492F-B010-340DBF3EE367}" srcOrd="0" destOrd="0" presId="urn:microsoft.com/office/officeart/2005/8/layout/cycle3"/>
    <dgm:cxn modelId="{2DA46353-8DEF-4501-BDB8-37670FDC6804}" type="presParOf" srcId="{4A44134F-EFE7-4CFA-8409-89D57017FA9F}" destId="{BF13EBA4-B509-43DC-9E92-D14E9C4381EF}" srcOrd="1" destOrd="0" presId="urn:microsoft.com/office/officeart/2005/8/layout/cycle3"/>
    <dgm:cxn modelId="{1952EFE0-12A1-4B6E-A9D8-A500CC8F5982}" type="presParOf" srcId="{4A44134F-EFE7-4CFA-8409-89D57017FA9F}" destId="{2E758D57-55AC-4BEF-8D77-2771352FDB4C}" srcOrd="2" destOrd="0" presId="urn:microsoft.com/office/officeart/2005/8/layout/cycle3"/>
    <dgm:cxn modelId="{45C62B8C-4CF7-4E7B-9C7C-A99A551147BB}" type="presParOf" srcId="{4A44134F-EFE7-4CFA-8409-89D57017FA9F}" destId="{FC1184A1-131F-4357-AA3E-DF88978D2C2E}" srcOrd="3" destOrd="0" presId="urn:microsoft.com/office/officeart/2005/8/layout/cycle3"/>
    <dgm:cxn modelId="{E26A856E-2823-4EFA-A7EA-19CDD108A842}" type="presParOf" srcId="{4A44134F-EFE7-4CFA-8409-89D57017FA9F}" destId="{15BA3CF5-6E24-4DE5-A114-5F362BEFB37D}" srcOrd="4" destOrd="0" presId="urn:microsoft.com/office/officeart/2005/8/layout/cycle3"/>
    <dgm:cxn modelId="{BBF7A3D0-CC93-430A-83B7-157958B45307}" type="presParOf" srcId="{4A44134F-EFE7-4CFA-8409-89D57017FA9F}" destId="{984B4560-CF79-4213-B379-7C198E03459D}" srcOrd="5" destOrd="0" presId="urn:microsoft.com/office/officeart/2005/8/layout/cycle3"/>
    <dgm:cxn modelId="{0AF8107A-D2DA-4A10-85E2-D9E5F95DDAC7}" type="presParOf" srcId="{4A44134F-EFE7-4CFA-8409-89D57017FA9F}" destId="{32FB6096-CE17-4CA8-820E-5F5E746403D2}" srcOrd="6" destOrd="0" presId="urn:microsoft.com/office/officeart/2005/8/layout/cycle3"/>
    <dgm:cxn modelId="{8219F9D8-9EDE-4A07-955B-C83A414603FD}" type="presParOf" srcId="{4A44134F-EFE7-4CFA-8409-89D57017FA9F}" destId="{E78047E0-9387-44E3-9087-025CACCE28C4}" srcOrd="7" destOrd="0" presId="urn:microsoft.com/office/officeart/2005/8/layout/cycle3"/>
    <dgm:cxn modelId="{29EA4D66-F60F-4090-B5B6-7C8922E7396E}" type="presParOf" srcId="{4A44134F-EFE7-4CFA-8409-89D57017FA9F}" destId="{2DE2A7CA-F495-4FE7-9C61-228CEB5B42A8}" srcOrd="8" destOrd="0" presId="urn:microsoft.com/office/officeart/2005/8/layout/cycle3"/>
    <dgm:cxn modelId="{D7602FB7-87B9-4F12-B0C7-AD7719458E8E}" type="presParOf" srcId="{4A44134F-EFE7-4CFA-8409-89D57017FA9F}" destId="{06742D30-184B-475C-93A7-E847F8E81227}" srcOrd="9" destOrd="0" presId="urn:microsoft.com/office/officeart/2005/8/layout/cycle3"/>
    <dgm:cxn modelId="{BB79AC4C-7709-422D-87D6-F629DF92C46A}" type="presParOf" srcId="{4A44134F-EFE7-4CFA-8409-89D57017FA9F}" destId="{6B7BFD7B-8709-43B0-8FE9-D440CA9D3146}" srcOrd="10"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7AC60-72DB-4D99-BFD8-B6F957D4F9B2}"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ru-RU"/>
        </a:p>
      </dgm:t>
    </dgm:pt>
    <dgm:pt modelId="{5FA64AED-AABE-413E-8C51-442954B7B742}">
      <dgm:prSet custT="1"/>
      <dgm:spPr/>
      <dgm:t>
        <a:bodyPr/>
        <a:lstStyle/>
        <a:p>
          <a:pPr rtl="0"/>
          <a:r>
            <a:rPr lang="ru-RU" sz="1400" b="1" dirty="0" smtClean="0">
              <a:latin typeface="Times New Roman" pitchFamily="18" charset="0"/>
              <a:cs typeface="Times New Roman" pitchFamily="18" charset="0"/>
            </a:rPr>
            <a:t>родительское собрание должно просвещать родителей, а не констатировать ошибки и неудачи детей в учебе.</a:t>
          </a:r>
          <a:endParaRPr lang="ru-RU" sz="1400" b="1" dirty="0">
            <a:latin typeface="Times New Roman" pitchFamily="18" charset="0"/>
            <a:cs typeface="Times New Roman" pitchFamily="18" charset="0"/>
          </a:endParaRPr>
        </a:p>
      </dgm:t>
    </dgm:pt>
    <dgm:pt modelId="{6040E487-2F68-4EAA-8C6C-A01A703D6BA7}" type="parTrans" cxnId="{9A8A92F8-9EC5-46F6-8FA3-9431238E3173}">
      <dgm:prSet/>
      <dgm:spPr/>
      <dgm:t>
        <a:bodyPr/>
        <a:lstStyle/>
        <a:p>
          <a:endParaRPr lang="ru-RU"/>
        </a:p>
      </dgm:t>
    </dgm:pt>
    <dgm:pt modelId="{3E265121-1992-49F7-B93D-F2C4637D8648}" type="sibTrans" cxnId="{9A8A92F8-9EC5-46F6-8FA3-9431238E3173}">
      <dgm:prSet/>
      <dgm:spPr/>
      <dgm:t>
        <a:bodyPr/>
        <a:lstStyle/>
        <a:p>
          <a:endParaRPr lang="ru-RU"/>
        </a:p>
      </dgm:t>
    </dgm:pt>
    <dgm:pt modelId="{1AE635B2-B6FD-4E91-A5A7-521E0DE764F2}">
      <dgm:prSet custT="1"/>
      <dgm:spPr/>
      <dgm:t>
        <a:bodyPr/>
        <a:lstStyle/>
        <a:p>
          <a:pPr rtl="0"/>
          <a:r>
            <a:rPr lang="ru-RU" sz="1400" b="1" dirty="0" smtClean="0">
              <a:latin typeface="Times New Roman" pitchFamily="18" charset="0"/>
              <a:cs typeface="Times New Roman" pitchFamily="18" charset="0"/>
            </a:rPr>
            <a:t>тема собраний должна учитывать возрастные особенности детей.</a:t>
          </a:r>
          <a:endParaRPr lang="ru-RU" sz="1400" b="1" dirty="0">
            <a:latin typeface="Times New Roman" pitchFamily="18" charset="0"/>
            <a:cs typeface="Times New Roman" pitchFamily="18" charset="0"/>
          </a:endParaRPr>
        </a:p>
      </dgm:t>
    </dgm:pt>
    <dgm:pt modelId="{40119038-DCF1-4D00-B62D-C5E52DE0E54B}" type="parTrans" cxnId="{5B963E90-D910-4C5A-90E6-836892792C16}">
      <dgm:prSet/>
      <dgm:spPr/>
      <dgm:t>
        <a:bodyPr/>
        <a:lstStyle/>
        <a:p>
          <a:endParaRPr lang="ru-RU"/>
        </a:p>
      </dgm:t>
    </dgm:pt>
    <dgm:pt modelId="{4466D9CA-C2F0-44DA-AC59-087893D3DE10}" type="sibTrans" cxnId="{5B963E90-D910-4C5A-90E6-836892792C16}">
      <dgm:prSet/>
      <dgm:spPr/>
      <dgm:t>
        <a:bodyPr/>
        <a:lstStyle/>
        <a:p>
          <a:endParaRPr lang="ru-RU"/>
        </a:p>
      </dgm:t>
    </dgm:pt>
    <dgm:pt modelId="{C0258D66-66B5-43CF-9C18-E2FE96A36F0D}">
      <dgm:prSet custT="1"/>
      <dgm:spPr/>
      <dgm:t>
        <a:bodyPr/>
        <a:lstStyle/>
        <a:p>
          <a:pPr rtl="0"/>
          <a:r>
            <a:rPr lang="ru-RU" sz="1400" b="1" dirty="0" smtClean="0">
              <a:latin typeface="Times New Roman" pitchFamily="18" charset="0"/>
              <a:cs typeface="Times New Roman" pitchFamily="18" charset="0"/>
            </a:rPr>
            <a:t>собрание должно носить как теоретический, так и практический характер: разбор ситуаций, тренинги, дискуссии и т. д.</a:t>
          </a:r>
          <a:endParaRPr lang="ru-RU" sz="1400" b="1" dirty="0">
            <a:latin typeface="Times New Roman" pitchFamily="18" charset="0"/>
            <a:cs typeface="Times New Roman" pitchFamily="18" charset="0"/>
          </a:endParaRPr>
        </a:p>
      </dgm:t>
    </dgm:pt>
    <dgm:pt modelId="{39DF82BE-4D9D-4DCB-A6CC-CD27C7022C67}" type="parTrans" cxnId="{B169ACC5-FE44-4E11-A29B-BA120028E71D}">
      <dgm:prSet/>
      <dgm:spPr/>
      <dgm:t>
        <a:bodyPr/>
        <a:lstStyle/>
        <a:p>
          <a:endParaRPr lang="ru-RU"/>
        </a:p>
      </dgm:t>
    </dgm:pt>
    <dgm:pt modelId="{ACBB1DE5-081A-4257-9751-E004E0FC2CC2}" type="sibTrans" cxnId="{B169ACC5-FE44-4E11-A29B-BA120028E71D}">
      <dgm:prSet/>
      <dgm:spPr/>
      <dgm:t>
        <a:bodyPr/>
        <a:lstStyle/>
        <a:p>
          <a:endParaRPr lang="ru-RU"/>
        </a:p>
      </dgm:t>
    </dgm:pt>
    <dgm:pt modelId="{65144AD2-CF20-4849-84F6-6604ADCF4563}">
      <dgm:prSet custT="1"/>
      <dgm:spPr/>
      <dgm:t>
        <a:bodyPr/>
        <a:lstStyle/>
        <a:p>
          <a:pPr rtl="0"/>
          <a:r>
            <a:rPr lang="ru-RU" sz="1400" b="1" dirty="0" smtClean="0">
              <a:latin typeface="Times New Roman" pitchFamily="18" charset="0"/>
              <a:cs typeface="Times New Roman" pitchFamily="18" charset="0"/>
            </a:rPr>
            <a:t>собрание не должно заниматься обсуждением и осуждением личности учащихся.</a:t>
          </a:r>
          <a:endParaRPr lang="ru-RU" sz="1400" b="1" dirty="0">
            <a:latin typeface="Times New Roman" pitchFamily="18" charset="0"/>
            <a:cs typeface="Times New Roman" pitchFamily="18" charset="0"/>
          </a:endParaRPr>
        </a:p>
      </dgm:t>
    </dgm:pt>
    <dgm:pt modelId="{B5701951-E7A8-43E6-ABFD-E4556F113388}" type="parTrans" cxnId="{15CC870B-36D9-47C5-AFAD-F75D17F70864}">
      <dgm:prSet/>
      <dgm:spPr/>
      <dgm:t>
        <a:bodyPr/>
        <a:lstStyle/>
        <a:p>
          <a:endParaRPr lang="ru-RU"/>
        </a:p>
      </dgm:t>
    </dgm:pt>
    <dgm:pt modelId="{D059AC2E-D21A-4141-9E47-07BA8DE071F7}" type="sibTrans" cxnId="{15CC870B-36D9-47C5-AFAD-F75D17F70864}">
      <dgm:prSet/>
      <dgm:spPr/>
      <dgm:t>
        <a:bodyPr/>
        <a:lstStyle/>
        <a:p>
          <a:endParaRPr lang="ru-RU"/>
        </a:p>
      </dgm:t>
    </dgm:pt>
    <dgm:pt modelId="{F2F326E8-F69D-433C-AF8C-14ADFDCC4B52}" type="pres">
      <dgm:prSet presAssocID="{F047AC60-72DB-4D99-BFD8-B6F957D4F9B2}" presName="Name0" presStyleCnt="0">
        <dgm:presLayoutVars>
          <dgm:dir/>
          <dgm:resizeHandles val="exact"/>
        </dgm:presLayoutVars>
      </dgm:prSet>
      <dgm:spPr/>
      <dgm:t>
        <a:bodyPr/>
        <a:lstStyle/>
        <a:p>
          <a:endParaRPr lang="ru-RU"/>
        </a:p>
      </dgm:t>
    </dgm:pt>
    <dgm:pt modelId="{52CD9F8C-DD63-4501-8E8F-6F449328F9CD}" type="pres">
      <dgm:prSet presAssocID="{F047AC60-72DB-4D99-BFD8-B6F957D4F9B2}" presName="fgShape" presStyleLbl="fgShp" presStyleIdx="0" presStyleCnt="1"/>
      <dgm:spPr/>
    </dgm:pt>
    <dgm:pt modelId="{190A85CC-AFC4-4F57-BEEC-F623FB432CB4}" type="pres">
      <dgm:prSet presAssocID="{F047AC60-72DB-4D99-BFD8-B6F957D4F9B2}" presName="linComp" presStyleCnt="0"/>
      <dgm:spPr/>
    </dgm:pt>
    <dgm:pt modelId="{AD94DE36-61D5-4165-82CD-9245A408F40C}" type="pres">
      <dgm:prSet presAssocID="{5FA64AED-AABE-413E-8C51-442954B7B742}" presName="compNode" presStyleCnt="0"/>
      <dgm:spPr/>
    </dgm:pt>
    <dgm:pt modelId="{EA3D495D-D1EA-4E76-A253-3FC40A232EAC}" type="pres">
      <dgm:prSet presAssocID="{5FA64AED-AABE-413E-8C51-442954B7B742}" presName="bkgdShape" presStyleLbl="node1" presStyleIdx="0" presStyleCnt="4"/>
      <dgm:spPr/>
      <dgm:t>
        <a:bodyPr/>
        <a:lstStyle/>
        <a:p>
          <a:endParaRPr lang="ru-RU"/>
        </a:p>
      </dgm:t>
    </dgm:pt>
    <dgm:pt modelId="{B5497E2C-66E7-4648-BD1B-CE361DA9BC17}" type="pres">
      <dgm:prSet presAssocID="{5FA64AED-AABE-413E-8C51-442954B7B742}" presName="nodeTx" presStyleLbl="node1" presStyleIdx="0" presStyleCnt="4">
        <dgm:presLayoutVars>
          <dgm:bulletEnabled val="1"/>
        </dgm:presLayoutVars>
      </dgm:prSet>
      <dgm:spPr/>
      <dgm:t>
        <a:bodyPr/>
        <a:lstStyle/>
        <a:p>
          <a:endParaRPr lang="ru-RU"/>
        </a:p>
      </dgm:t>
    </dgm:pt>
    <dgm:pt modelId="{ACCA5031-C60A-4632-8C70-6971F9A8DCC7}" type="pres">
      <dgm:prSet presAssocID="{5FA64AED-AABE-413E-8C51-442954B7B742}" presName="invisiNode" presStyleLbl="node1" presStyleIdx="0" presStyleCnt="4"/>
      <dgm:spPr/>
    </dgm:pt>
    <dgm:pt modelId="{26BBF386-ABD6-4D2F-B4FA-FD36FDA2FBDA}" type="pres">
      <dgm:prSet presAssocID="{5FA64AED-AABE-413E-8C51-442954B7B742}" presName="imagNode" presStyleLbl="fgImgPlace1" presStyleIdx="0" presStyleCnt="4"/>
      <dgm:spPr/>
    </dgm:pt>
    <dgm:pt modelId="{7ED474F5-AB85-42F2-A63F-378465E9BB6F}" type="pres">
      <dgm:prSet presAssocID="{3E265121-1992-49F7-B93D-F2C4637D8648}" presName="sibTrans" presStyleLbl="sibTrans2D1" presStyleIdx="0" presStyleCnt="0"/>
      <dgm:spPr/>
      <dgm:t>
        <a:bodyPr/>
        <a:lstStyle/>
        <a:p>
          <a:endParaRPr lang="ru-RU"/>
        </a:p>
      </dgm:t>
    </dgm:pt>
    <dgm:pt modelId="{DA6CAD2B-7ADC-4C90-993B-6EB265BC5B93}" type="pres">
      <dgm:prSet presAssocID="{1AE635B2-B6FD-4E91-A5A7-521E0DE764F2}" presName="compNode" presStyleCnt="0"/>
      <dgm:spPr/>
    </dgm:pt>
    <dgm:pt modelId="{BDC8BB3E-BCED-4BAE-B1D3-EC2E037E1DC5}" type="pres">
      <dgm:prSet presAssocID="{1AE635B2-B6FD-4E91-A5A7-521E0DE764F2}" presName="bkgdShape" presStyleLbl="node1" presStyleIdx="1" presStyleCnt="4"/>
      <dgm:spPr/>
      <dgm:t>
        <a:bodyPr/>
        <a:lstStyle/>
        <a:p>
          <a:endParaRPr lang="ru-RU"/>
        </a:p>
      </dgm:t>
    </dgm:pt>
    <dgm:pt modelId="{BF40F328-C261-457C-8465-098920512B30}" type="pres">
      <dgm:prSet presAssocID="{1AE635B2-B6FD-4E91-A5A7-521E0DE764F2}" presName="nodeTx" presStyleLbl="node1" presStyleIdx="1" presStyleCnt="4">
        <dgm:presLayoutVars>
          <dgm:bulletEnabled val="1"/>
        </dgm:presLayoutVars>
      </dgm:prSet>
      <dgm:spPr/>
      <dgm:t>
        <a:bodyPr/>
        <a:lstStyle/>
        <a:p>
          <a:endParaRPr lang="ru-RU"/>
        </a:p>
      </dgm:t>
    </dgm:pt>
    <dgm:pt modelId="{A96870F9-18BB-43AD-A5D1-22D933A18CA5}" type="pres">
      <dgm:prSet presAssocID="{1AE635B2-B6FD-4E91-A5A7-521E0DE764F2}" presName="invisiNode" presStyleLbl="node1" presStyleIdx="1" presStyleCnt="4"/>
      <dgm:spPr/>
    </dgm:pt>
    <dgm:pt modelId="{27A60837-7B5A-42DB-8200-601D22953886}" type="pres">
      <dgm:prSet presAssocID="{1AE635B2-B6FD-4E91-A5A7-521E0DE764F2}" presName="imagNode" presStyleLbl="fgImgPlace1" presStyleIdx="1" presStyleCnt="4"/>
      <dgm:spPr/>
    </dgm:pt>
    <dgm:pt modelId="{772F6278-3580-4878-A2AF-851A55ADD9B4}" type="pres">
      <dgm:prSet presAssocID="{4466D9CA-C2F0-44DA-AC59-087893D3DE10}" presName="sibTrans" presStyleLbl="sibTrans2D1" presStyleIdx="0" presStyleCnt="0"/>
      <dgm:spPr/>
      <dgm:t>
        <a:bodyPr/>
        <a:lstStyle/>
        <a:p>
          <a:endParaRPr lang="ru-RU"/>
        </a:p>
      </dgm:t>
    </dgm:pt>
    <dgm:pt modelId="{86D75A8E-EB4B-4399-842B-F3BFF597D321}" type="pres">
      <dgm:prSet presAssocID="{C0258D66-66B5-43CF-9C18-E2FE96A36F0D}" presName="compNode" presStyleCnt="0"/>
      <dgm:spPr/>
    </dgm:pt>
    <dgm:pt modelId="{BDF74450-EF98-4573-8F2E-9969C908FA0D}" type="pres">
      <dgm:prSet presAssocID="{C0258D66-66B5-43CF-9C18-E2FE96A36F0D}" presName="bkgdShape" presStyleLbl="node1" presStyleIdx="2" presStyleCnt="4"/>
      <dgm:spPr/>
      <dgm:t>
        <a:bodyPr/>
        <a:lstStyle/>
        <a:p>
          <a:endParaRPr lang="ru-RU"/>
        </a:p>
      </dgm:t>
    </dgm:pt>
    <dgm:pt modelId="{2E297BF3-BC96-4874-886E-FE2383702E5A}" type="pres">
      <dgm:prSet presAssocID="{C0258D66-66B5-43CF-9C18-E2FE96A36F0D}" presName="nodeTx" presStyleLbl="node1" presStyleIdx="2" presStyleCnt="4">
        <dgm:presLayoutVars>
          <dgm:bulletEnabled val="1"/>
        </dgm:presLayoutVars>
      </dgm:prSet>
      <dgm:spPr/>
      <dgm:t>
        <a:bodyPr/>
        <a:lstStyle/>
        <a:p>
          <a:endParaRPr lang="ru-RU"/>
        </a:p>
      </dgm:t>
    </dgm:pt>
    <dgm:pt modelId="{7ACF507C-62DF-4357-BC8D-74D97FA7FC1F}" type="pres">
      <dgm:prSet presAssocID="{C0258D66-66B5-43CF-9C18-E2FE96A36F0D}" presName="invisiNode" presStyleLbl="node1" presStyleIdx="2" presStyleCnt="4"/>
      <dgm:spPr/>
    </dgm:pt>
    <dgm:pt modelId="{9ECD0BF6-BE9B-4ECA-B13F-1E6533B85ABF}" type="pres">
      <dgm:prSet presAssocID="{C0258D66-66B5-43CF-9C18-E2FE96A36F0D}" presName="imagNode" presStyleLbl="fgImgPlace1" presStyleIdx="2" presStyleCnt="4"/>
      <dgm:spPr/>
    </dgm:pt>
    <dgm:pt modelId="{D85457DB-FA7E-4320-B875-5D2F69E4695B}" type="pres">
      <dgm:prSet presAssocID="{ACBB1DE5-081A-4257-9751-E004E0FC2CC2}" presName="sibTrans" presStyleLbl="sibTrans2D1" presStyleIdx="0" presStyleCnt="0"/>
      <dgm:spPr/>
      <dgm:t>
        <a:bodyPr/>
        <a:lstStyle/>
        <a:p>
          <a:endParaRPr lang="ru-RU"/>
        </a:p>
      </dgm:t>
    </dgm:pt>
    <dgm:pt modelId="{FD061993-825D-4E87-8CD6-DD80BFB75F40}" type="pres">
      <dgm:prSet presAssocID="{65144AD2-CF20-4849-84F6-6604ADCF4563}" presName="compNode" presStyleCnt="0"/>
      <dgm:spPr/>
    </dgm:pt>
    <dgm:pt modelId="{6A6F38F9-04CA-4678-85BA-157A9B13672A}" type="pres">
      <dgm:prSet presAssocID="{65144AD2-CF20-4849-84F6-6604ADCF4563}" presName="bkgdShape" presStyleLbl="node1" presStyleIdx="3" presStyleCnt="4" custLinFactNeighborX="55" custLinFactNeighborY="-417"/>
      <dgm:spPr/>
      <dgm:t>
        <a:bodyPr/>
        <a:lstStyle/>
        <a:p>
          <a:endParaRPr lang="ru-RU"/>
        </a:p>
      </dgm:t>
    </dgm:pt>
    <dgm:pt modelId="{8BA8FB9A-7499-428D-85EB-BE1F77431FA4}" type="pres">
      <dgm:prSet presAssocID="{65144AD2-CF20-4849-84F6-6604ADCF4563}" presName="nodeTx" presStyleLbl="node1" presStyleIdx="3" presStyleCnt="4">
        <dgm:presLayoutVars>
          <dgm:bulletEnabled val="1"/>
        </dgm:presLayoutVars>
      </dgm:prSet>
      <dgm:spPr/>
      <dgm:t>
        <a:bodyPr/>
        <a:lstStyle/>
        <a:p>
          <a:endParaRPr lang="ru-RU"/>
        </a:p>
      </dgm:t>
    </dgm:pt>
    <dgm:pt modelId="{75C644C0-92F2-4942-9743-67259C87F3FA}" type="pres">
      <dgm:prSet presAssocID="{65144AD2-CF20-4849-84F6-6604ADCF4563}" presName="invisiNode" presStyleLbl="node1" presStyleIdx="3" presStyleCnt="4"/>
      <dgm:spPr/>
    </dgm:pt>
    <dgm:pt modelId="{1C90A2D1-E0E0-4ABE-AC3F-28B4E5B9AF90}" type="pres">
      <dgm:prSet presAssocID="{65144AD2-CF20-4849-84F6-6604ADCF4563}" presName="imagNode" presStyleLbl="fgImgPlace1" presStyleIdx="3" presStyleCnt="4"/>
      <dgm:spPr/>
    </dgm:pt>
  </dgm:ptLst>
  <dgm:cxnLst>
    <dgm:cxn modelId="{5B963E90-D910-4C5A-90E6-836892792C16}" srcId="{F047AC60-72DB-4D99-BFD8-B6F957D4F9B2}" destId="{1AE635B2-B6FD-4E91-A5A7-521E0DE764F2}" srcOrd="1" destOrd="0" parTransId="{40119038-DCF1-4D00-B62D-C5E52DE0E54B}" sibTransId="{4466D9CA-C2F0-44DA-AC59-087893D3DE10}"/>
    <dgm:cxn modelId="{1DA9086B-447B-46AB-965C-F9370EE20EEE}" type="presOf" srcId="{ACBB1DE5-081A-4257-9751-E004E0FC2CC2}" destId="{D85457DB-FA7E-4320-B875-5D2F69E4695B}" srcOrd="0" destOrd="0" presId="urn:microsoft.com/office/officeart/2005/8/layout/hList7"/>
    <dgm:cxn modelId="{C79D7C87-2FEB-42FF-B133-4DAF432244D1}" type="presOf" srcId="{1AE635B2-B6FD-4E91-A5A7-521E0DE764F2}" destId="{BDC8BB3E-BCED-4BAE-B1D3-EC2E037E1DC5}" srcOrd="0" destOrd="0" presId="urn:microsoft.com/office/officeart/2005/8/layout/hList7"/>
    <dgm:cxn modelId="{52A3F149-AF10-4123-A0C8-4051C651AEAB}" type="presOf" srcId="{5FA64AED-AABE-413E-8C51-442954B7B742}" destId="{B5497E2C-66E7-4648-BD1B-CE361DA9BC17}" srcOrd="1" destOrd="0" presId="urn:microsoft.com/office/officeart/2005/8/layout/hList7"/>
    <dgm:cxn modelId="{622B8EB4-8533-4806-A811-192030E7589E}" type="presOf" srcId="{C0258D66-66B5-43CF-9C18-E2FE96A36F0D}" destId="{2E297BF3-BC96-4874-886E-FE2383702E5A}" srcOrd="1" destOrd="0" presId="urn:microsoft.com/office/officeart/2005/8/layout/hList7"/>
    <dgm:cxn modelId="{91B4566C-811F-49A2-9E76-D623B0E77613}" type="presOf" srcId="{3E265121-1992-49F7-B93D-F2C4637D8648}" destId="{7ED474F5-AB85-42F2-A63F-378465E9BB6F}" srcOrd="0" destOrd="0" presId="urn:microsoft.com/office/officeart/2005/8/layout/hList7"/>
    <dgm:cxn modelId="{CB7E8D8B-F880-40E2-B59B-692A1CD919E2}" type="presOf" srcId="{5FA64AED-AABE-413E-8C51-442954B7B742}" destId="{EA3D495D-D1EA-4E76-A253-3FC40A232EAC}" srcOrd="0" destOrd="0" presId="urn:microsoft.com/office/officeart/2005/8/layout/hList7"/>
    <dgm:cxn modelId="{A7149501-65C1-4D45-A19E-FE6AFF5A486F}" type="presOf" srcId="{1AE635B2-B6FD-4E91-A5A7-521E0DE764F2}" destId="{BF40F328-C261-457C-8465-098920512B30}" srcOrd="1" destOrd="0" presId="urn:microsoft.com/office/officeart/2005/8/layout/hList7"/>
    <dgm:cxn modelId="{9A8A92F8-9EC5-46F6-8FA3-9431238E3173}" srcId="{F047AC60-72DB-4D99-BFD8-B6F957D4F9B2}" destId="{5FA64AED-AABE-413E-8C51-442954B7B742}" srcOrd="0" destOrd="0" parTransId="{6040E487-2F68-4EAA-8C6C-A01A703D6BA7}" sibTransId="{3E265121-1992-49F7-B93D-F2C4637D8648}"/>
    <dgm:cxn modelId="{F80429F0-96CB-4B82-8F1D-691D84ABFAB9}" type="presOf" srcId="{65144AD2-CF20-4849-84F6-6604ADCF4563}" destId="{8BA8FB9A-7499-428D-85EB-BE1F77431FA4}" srcOrd="1" destOrd="0" presId="urn:microsoft.com/office/officeart/2005/8/layout/hList7"/>
    <dgm:cxn modelId="{C4097233-C12B-4087-BFCA-16E5A9484968}" type="presOf" srcId="{65144AD2-CF20-4849-84F6-6604ADCF4563}" destId="{6A6F38F9-04CA-4678-85BA-157A9B13672A}" srcOrd="0" destOrd="0" presId="urn:microsoft.com/office/officeart/2005/8/layout/hList7"/>
    <dgm:cxn modelId="{BACD05EB-854C-47FD-A34A-28CE76777319}" type="presOf" srcId="{F047AC60-72DB-4D99-BFD8-B6F957D4F9B2}" destId="{F2F326E8-F69D-433C-AF8C-14ADFDCC4B52}" srcOrd="0" destOrd="0" presId="urn:microsoft.com/office/officeart/2005/8/layout/hList7"/>
    <dgm:cxn modelId="{A11CDFD1-25AD-4F3A-974B-A7EA78C77A31}" type="presOf" srcId="{C0258D66-66B5-43CF-9C18-E2FE96A36F0D}" destId="{BDF74450-EF98-4573-8F2E-9969C908FA0D}" srcOrd="0" destOrd="0" presId="urn:microsoft.com/office/officeart/2005/8/layout/hList7"/>
    <dgm:cxn modelId="{A31F2EB4-E56B-4EB5-A0A4-68BB2894AB95}" type="presOf" srcId="{4466D9CA-C2F0-44DA-AC59-087893D3DE10}" destId="{772F6278-3580-4878-A2AF-851A55ADD9B4}" srcOrd="0" destOrd="0" presId="urn:microsoft.com/office/officeart/2005/8/layout/hList7"/>
    <dgm:cxn modelId="{B169ACC5-FE44-4E11-A29B-BA120028E71D}" srcId="{F047AC60-72DB-4D99-BFD8-B6F957D4F9B2}" destId="{C0258D66-66B5-43CF-9C18-E2FE96A36F0D}" srcOrd="2" destOrd="0" parTransId="{39DF82BE-4D9D-4DCB-A6CC-CD27C7022C67}" sibTransId="{ACBB1DE5-081A-4257-9751-E004E0FC2CC2}"/>
    <dgm:cxn modelId="{15CC870B-36D9-47C5-AFAD-F75D17F70864}" srcId="{F047AC60-72DB-4D99-BFD8-B6F957D4F9B2}" destId="{65144AD2-CF20-4849-84F6-6604ADCF4563}" srcOrd="3" destOrd="0" parTransId="{B5701951-E7A8-43E6-ABFD-E4556F113388}" sibTransId="{D059AC2E-D21A-4141-9E47-07BA8DE071F7}"/>
    <dgm:cxn modelId="{56E8E185-9649-4CB0-942C-5C1256828B7D}" type="presParOf" srcId="{F2F326E8-F69D-433C-AF8C-14ADFDCC4B52}" destId="{52CD9F8C-DD63-4501-8E8F-6F449328F9CD}" srcOrd="0" destOrd="0" presId="urn:microsoft.com/office/officeart/2005/8/layout/hList7"/>
    <dgm:cxn modelId="{DA0F0664-EFD8-43DD-B2D8-8373804C598C}" type="presParOf" srcId="{F2F326E8-F69D-433C-AF8C-14ADFDCC4B52}" destId="{190A85CC-AFC4-4F57-BEEC-F623FB432CB4}" srcOrd="1" destOrd="0" presId="urn:microsoft.com/office/officeart/2005/8/layout/hList7"/>
    <dgm:cxn modelId="{AEB252BC-37E7-4140-AF18-6B5FD8ED1928}" type="presParOf" srcId="{190A85CC-AFC4-4F57-BEEC-F623FB432CB4}" destId="{AD94DE36-61D5-4165-82CD-9245A408F40C}" srcOrd="0" destOrd="0" presId="urn:microsoft.com/office/officeart/2005/8/layout/hList7"/>
    <dgm:cxn modelId="{18F3FAC5-97BE-4DB7-818D-02ABE0D9C24E}" type="presParOf" srcId="{AD94DE36-61D5-4165-82CD-9245A408F40C}" destId="{EA3D495D-D1EA-4E76-A253-3FC40A232EAC}" srcOrd="0" destOrd="0" presId="urn:microsoft.com/office/officeart/2005/8/layout/hList7"/>
    <dgm:cxn modelId="{396D8530-62E4-4F64-A452-57D0C7B753B0}" type="presParOf" srcId="{AD94DE36-61D5-4165-82CD-9245A408F40C}" destId="{B5497E2C-66E7-4648-BD1B-CE361DA9BC17}" srcOrd="1" destOrd="0" presId="urn:microsoft.com/office/officeart/2005/8/layout/hList7"/>
    <dgm:cxn modelId="{CDF65404-CAAA-4691-A731-64621D55D317}" type="presParOf" srcId="{AD94DE36-61D5-4165-82CD-9245A408F40C}" destId="{ACCA5031-C60A-4632-8C70-6971F9A8DCC7}" srcOrd="2" destOrd="0" presId="urn:microsoft.com/office/officeart/2005/8/layout/hList7"/>
    <dgm:cxn modelId="{705C1F96-0CDB-4956-9985-4D967B3365BD}" type="presParOf" srcId="{AD94DE36-61D5-4165-82CD-9245A408F40C}" destId="{26BBF386-ABD6-4D2F-B4FA-FD36FDA2FBDA}" srcOrd="3" destOrd="0" presId="urn:microsoft.com/office/officeart/2005/8/layout/hList7"/>
    <dgm:cxn modelId="{93A4481E-4317-401A-B756-80E7C866E29E}" type="presParOf" srcId="{190A85CC-AFC4-4F57-BEEC-F623FB432CB4}" destId="{7ED474F5-AB85-42F2-A63F-378465E9BB6F}" srcOrd="1" destOrd="0" presId="urn:microsoft.com/office/officeart/2005/8/layout/hList7"/>
    <dgm:cxn modelId="{712E4D7C-17AC-4E22-9DEE-7AB7FFCEA8D7}" type="presParOf" srcId="{190A85CC-AFC4-4F57-BEEC-F623FB432CB4}" destId="{DA6CAD2B-7ADC-4C90-993B-6EB265BC5B93}" srcOrd="2" destOrd="0" presId="urn:microsoft.com/office/officeart/2005/8/layout/hList7"/>
    <dgm:cxn modelId="{366858D5-35BE-40CB-9523-E68CFD413CCA}" type="presParOf" srcId="{DA6CAD2B-7ADC-4C90-993B-6EB265BC5B93}" destId="{BDC8BB3E-BCED-4BAE-B1D3-EC2E037E1DC5}" srcOrd="0" destOrd="0" presId="urn:microsoft.com/office/officeart/2005/8/layout/hList7"/>
    <dgm:cxn modelId="{066248D1-49F1-40FE-8814-C571BEF11BBB}" type="presParOf" srcId="{DA6CAD2B-7ADC-4C90-993B-6EB265BC5B93}" destId="{BF40F328-C261-457C-8465-098920512B30}" srcOrd="1" destOrd="0" presId="urn:microsoft.com/office/officeart/2005/8/layout/hList7"/>
    <dgm:cxn modelId="{5E74F039-1686-4278-AAF5-5B479C1A7826}" type="presParOf" srcId="{DA6CAD2B-7ADC-4C90-993B-6EB265BC5B93}" destId="{A96870F9-18BB-43AD-A5D1-22D933A18CA5}" srcOrd="2" destOrd="0" presId="urn:microsoft.com/office/officeart/2005/8/layout/hList7"/>
    <dgm:cxn modelId="{4DC3ADB0-5C8B-4ED2-AE6F-6B6E54F067CF}" type="presParOf" srcId="{DA6CAD2B-7ADC-4C90-993B-6EB265BC5B93}" destId="{27A60837-7B5A-42DB-8200-601D22953886}" srcOrd="3" destOrd="0" presId="urn:microsoft.com/office/officeart/2005/8/layout/hList7"/>
    <dgm:cxn modelId="{DBA9C4F2-0CE4-43A8-A05C-21CB141437CA}" type="presParOf" srcId="{190A85CC-AFC4-4F57-BEEC-F623FB432CB4}" destId="{772F6278-3580-4878-A2AF-851A55ADD9B4}" srcOrd="3" destOrd="0" presId="urn:microsoft.com/office/officeart/2005/8/layout/hList7"/>
    <dgm:cxn modelId="{EADF5D2E-611C-4C20-922B-16A2FA90B2F4}" type="presParOf" srcId="{190A85CC-AFC4-4F57-BEEC-F623FB432CB4}" destId="{86D75A8E-EB4B-4399-842B-F3BFF597D321}" srcOrd="4" destOrd="0" presId="urn:microsoft.com/office/officeart/2005/8/layout/hList7"/>
    <dgm:cxn modelId="{9034B9A5-E578-4468-A018-604BF1C7423C}" type="presParOf" srcId="{86D75A8E-EB4B-4399-842B-F3BFF597D321}" destId="{BDF74450-EF98-4573-8F2E-9969C908FA0D}" srcOrd="0" destOrd="0" presId="urn:microsoft.com/office/officeart/2005/8/layout/hList7"/>
    <dgm:cxn modelId="{214A4198-8FE1-4BA7-867F-97EA87911A24}" type="presParOf" srcId="{86D75A8E-EB4B-4399-842B-F3BFF597D321}" destId="{2E297BF3-BC96-4874-886E-FE2383702E5A}" srcOrd="1" destOrd="0" presId="urn:microsoft.com/office/officeart/2005/8/layout/hList7"/>
    <dgm:cxn modelId="{540C98F1-DA59-4B65-A2A2-501918430721}" type="presParOf" srcId="{86D75A8E-EB4B-4399-842B-F3BFF597D321}" destId="{7ACF507C-62DF-4357-BC8D-74D97FA7FC1F}" srcOrd="2" destOrd="0" presId="urn:microsoft.com/office/officeart/2005/8/layout/hList7"/>
    <dgm:cxn modelId="{E4BCF395-A255-4B0F-B8BC-9EE72992DB5A}" type="presParOf" srcId="{86D75A8E-EB4B-4399-842B-F3BFF597D321}" destId="{9ECD0BF6-BE9B-4ECA-B13F-1E6533B85ABF}" srcOrd="3" destOrd="0" presId="urn:microsoft.com/office/officeart/2005/8/layout/hList7"/>
    <dgm:cxn modelId="{DC8641C3-ED3E-41A0-B320-FAE2C0AD6E7E}" type="presParOf" srcId="{190A85CC-AFC4-4F57-BEEC-F623FB432CB4}" destId="{D85457DB-FA7E-4320-B875-5D2F69E4695B}" srcOrd="5" destOrd="0" presId="urn:microsoft.com/office/officeart/2005/8/layout/hList7"/>
    <dgm:cxn modelId="{9BBA51CB-FE52-41A6-8807-1BD50C7E5434}" type="presParOf" srcId="{190A85CC-AFC4-4F57-BEEC-F623FB432CB4}" destId="{FD061993-825D-4E87-8CD6-DD80BFB75F40}" srcOrd="6" destOrd="0" presId="urn:microsoft.com/office/officeart/2005/8/layout/hList7"/>
    <dgm:cxn modelId="{0E6466BC-2593-4DFE-A490-DFD73AC88408}" type="presParOf" srcId="{FD061993-825D-4E87-8CD6-DD80BFB75F40}" destId="{6A6F38F9-04CA-4678-85BA-157A9B13672A}" srcOrd="0" destOrd="0" presId="urn:microsoft.com/office/officeart/2005/8/layout/hList7"/>
    <dgm:cxn modelId="{0E92B578-0E1B-475E-8B36-EE2FDA531F84}" type="presParOf" srcId="{FD061993-825D-4E87-8CD6-DD80BFB75F40}" destId="{8BA8FB9A-7499-428D-85EB-BE1F77431FA4}" srcOrd="1" destOrd="0" presId="urn:microsoft.com/office/officeart/2005/8/layout/hList7"/>
    <dgm:cxn modelId="{5D0D29B8-3F82-46E0-819E-2C9193447187}" type="presParOf" srcId="{FD061993-825D-4E87-8CD6-DD80BFB75F40}" destId="{75C644C0-92F2-4942-9743-67259C87F3FA}" srcOrd="2" destOrd="0" presId="urn:microsoft.com/office/officeart/2005/8/layout/hList7"/>
    <dgm:cxn modelId="{17CDFA5F-5C75-4D04-A4E6-5C6BCA6BD752}" type="presParOf" srcId="{FD061993-825D-4E87-8CD6-DD80BFB75F40}" destId="{1C90A2D1-E0E0-4ABE-AC3F-28B4E5B9AF90}" srcOrd="3" destOrd="0" presId="urn:microsoft.com/office/officeart/2005/8/layout/hList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286852-BC98-4249-BAF2-63E94BF605AA}"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ru-RU"/>
        </a:p>
      </dgm:t>
    </dgm:pt>
    <dgm:pt modelId="{07EAFE50-7E9D-48F2-A068-A112DB7D402B}">
      <dgm:prSet custT="1">
        <dgm:style>
          <a:lnRef idx="3">
            <a:schemeClr val="lt1"/>
          </a:lnRef>
          <a:fillRef idx="1">
            <a:schemeClr val="accent1"/>
          </a:fillRef>
          <a:effectRef idx="1">
            <a:schemeClr val="accent1"/>
          </a:effectRef>
          <a:fontRef idx="minor">
            <a:schemeClr val="lt1"/>
          </a:fontRef>
        </dgm:style>
      </dgm:prSet>
      <dgm:spPr>
        <a:solidFill>
          <a:srgbClr val="002060"/>
        </a:solidFill>
      </dgm:spPr>
      <dgm:t>
        <a:bodyPr/>
        <a:lstStyle/>
        <a:p>
          <a:pPr rtl="0"/>
          <a:r>
            <a:rPr lang="ru-RU" sz="1600" b="1" i="0" dirty="0" smtClean="0">
              <a:latin typeface="Times New Roman" pitchFamily="18" charset="0"/>
              <a:cs typeface="Times New Roman" pitchFamily="18" charset="0"/>
            </a:rPr>
            <a:t>В завершении я вам желаю конструктивного, эффективного взаимодействия с родителями учащихся, с самими учащимися и со всеми участниками образовательного </a:t>
          </a:r>
          <a:r>
            <a:rPr lang="ru-RU" sz="1600" b="1" dirty="0" smtClean="0">
              <a:latin typeface="Times New Roman" pitchFamily="18" charset="0"/>
              <a:cs typeface="Times New Roman" pitchFamily="18" charset="0"/>
            </a:rPr>
            <a:t>пространств</a:t>
          </a:r>
          <a:r>
            <a:rPr lang="ru-RU" sz="1400" dirty="0" smtClean="0">
              <a:latin typeface="Times New Roman" pitchFamily="18" charset="0"/>
              <a:cs typeface="Times New Roman" pitchFamily="18" charset="0"/>
            </a:rPr>
            <a:t>а.</a:t>
          </a:r>
          <a:endParaRPr lang="ru-RU" sz="1400" dirty="0">
            <a:latin typeface="Times New Roman" pitchFamily="18" charset="0"/>
            <a:cs typeface="Times New Roman" pitchFamily="18" charset="0"/>
          </a:endParaRPr>
        </a:p>
      </dgm:t>
    </dgm:pt>
    <dgm:pt modelId="{D8A27995-AF4D-445B-A15A-3B8352538F95}" type="parTrans" cxnId="{E27B8BD2-50E0-4D5E-8401-8E4E1F9A1E0F}">
      <dgm:prSet/>
      <dgm:spPr/>
      <dgm:t>
        <a:bodyPr/>
        <a:lstStyle/>
        <a:p>
          <a:endParaRPr lang="ru-RU"/>
        </a:p>
      </dgm:t>
    </dgm:pt>
    <dgm:pt modelId="{F516982C-E5F2-47A9-B0E7-81AD93EE1C71}" type="sibTrans" cxnId="{E27B8BD2-50E0-4D5E-8401-8E4E1F9A1E0F}">
      <dgm:prSet/>
      <dgm:spPr/>
      <dgm:t>
        <a:bodyPr/>
        <a:lstStyle/>
        <a:p>
          <a:endParaRPr lang="ru-RU"/>
        </a:p>
      </dgm:t>
    </dgm:pt>
    <dgm:pt modelId="{D877E832-5A9E-43BA-868A-71500A926EB0}">
      <dgm:prSet custT="1">
        <dgm:style>
          <a:lnRef idx="3">
            <a:schemeClr val="lt1"/>
          </a:lnRef>
          <a:fillRef idx="1">
            <a:schemeClr val="accent1"/>
          </a:fillRef>
          <a:effectRef idx="1">
            <a:schemeClr val="accent1"/>
          </a:effectRef>
          <a:fontRef idx="minor">
            <a:schemeClr val="lt1"/>
          </a:fontRef>
        </dgm:style>
      </dgm:prSet>
      <dgm:spPr>
        <a:solidFill>
          <a:srgbClr val="00B050"/>
        </a:solidFill>
      </dgm:spPr>
      <dgm:t>
        <a:bodyPr/>
        <a:lstStyle/>
        <a:p>
          <a:pPr rtl="0"/>
          <a:r>
            <a:rPr lang="ru-RU" sz="1600" b="0" dirty="0" smtClean="0">
              <a:solidFill>
                <a:srgbClr val="002060"/>
              </a:solidFill>
              <a:latin typeface="Times New Roman" pitchFamily="18" charset="0"/>
              <a:cs typeface="Times New Roman" pitchFamily="18" charset="0"/>
            </a:rPr>
            <a:t>Говорят, что у каждого родителя – своя правда </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19FC8A37-85E7-435D-9729-88E5955A9D4F}" type="parTrans" cxnId="{ABB5FC32-E77A-496A-88DD-FD071501B83D}">
      <dgm:prSet/>
      <dgm:spPr/>
      <dgm:t>
        <a:bodyPr/>
        <a:lstStyle/>
        <a:p>
          <a:endParaRPr lang="ru-RU"/>
        </a:p>
      </dgm:t>
    </dgm:pt>
    <dgm:pt modelId="{806071DB-D5F0-4D3B-9B64-F9A27C401C1F}" type="sibTrans" cxnId="{ABB5FC32-E77A-496A-88DD-FD071501B83D}">
      <dgm:prSet/>
      <dgm:spPr/>
      <dgm:t>
        <a:bodyPr/>
        <a:lstStyle/>
        <a:p>
          <a:endParaRPr lang="ru-RU"/>
        </a:p>
      </dgm:t>
    </dgm:pt>
    <dgm:pt modelId="{D90630C4-D1A8-45D0-882D-9E6BD78E182E}">
      <dgm:prSet custT="1">
        <dgm:style>
          <a:lnRef idx="3">
            <a:schemeClr val="lt1"/>
          </a:lnRef>
          <a:fillRef idx="1">
            <a:schemeClr val="accent1"/>
          </a:fillRef>
          <a:effectRef idx="1">
            <a:schemeClr val="accent1"/>
          </a:effectRef>
          <a:fontRef idx="minor">
            <a:schemeClr val="lt1"/>
          </a:fontRef>
        </dgm:style>
      </dgm:prSet>
      <dgm:spPr>
        <a:solidFill>
          <a:srgbClr val="FFFF00"/>
        </a:solidFill>
      </dgm:spPr>
      <dgm:t>
        <a:bodyPr/>
        <a:lstStyle/>
        <a:p>
          <a:pPr rtl="0"/>
          <a:r>
            <a:rPr lang="ru-RU" sz="1600" b="0" dirty="0" smtClean="0">
              <a:solidFill>
                <a:srgbClr val="002060"/>
              </a:solidFill>
            </a:rPr>
            <a:t>Но ведь это неправда!</a:t>
          </a:r>
          <a:endParaRPr lang="ru-RU" sz="1600" b="0" dirty="0">
            <a:solidFill>
              <a:srgbClr val="002060"/>
            </a:solidFill>
          </a:endParaRPr>
        </a:p>
      </dgm:t>
    </dgm:pt>
    <dgm:pt modelId="{FAE85C4D-3DEF-42AA-86E8-6DDB6D6D8D65}" type="parTrans" cxnId="{8EF67935-79E8-496E-BA59-193FC5843B3C}">
      <dgm:prSet/>
      <dgm:spPr/>
      <dgm:t>
        <a:bodyPr/>
        <a:lstStyle/>
        <a:p>
          <a:endParaRPr lang="ru-RU"/>
        </a:p>
      </dgm:t>
    </dgm:pt>
    <dgm:pt modelId="{0F81F8B7-6864-4AB4-9D92-993074141028}" type="sibTrans" cxnId="{8EF67935-79E8-496E-BA59-193FC5843B3C}">
      <dgm:prSet/>
      <dgm:spPr/>
      <dgm:t>
        <a:bodyPr/>
        <a:lstStyle/>
        <a:p>
          <a:endParaRPr lang="ru-RU"/>
        </a:p>
      </dgm:t>
    </dgm:pt>
    <dgm:pt modelId="{44C492B0-1579-4B4F-B09C-69E9090843EB}">
      <dgm:prSet custT="1">
        <dgm:style>
          <a:lnRef idx="3">
            <a:schemeClr val="lt1"/>
          </a:lnRef>
          <a:fillRef idx="1">
            <a:schemeClr val="accent2"/>
          </a:fillRef>
          <a:effectRef idx="1">
            <a:schemeClr val="accent2"/>
          </a:effectRef>
          <a:fontRef idx="minor">
            <a:schemeClr val="lt1"/>
          </a:fontRef>
        </dgm:style>
      </dgm:prSet>
      <dgm:spPr>
        <a:solidFill>
          <a:srgbClr val="00B0F0"/>
        </a:solidFill>
      </dgm:spPr>
      <dgm:t>
        <a:bodyPr/>
        <a:lstStyle/>
        <a:p>
          <a:pPr rtl="0"/>
          <a:r>
            <a:rPr lang="ru-RU" sz="1600" dirty="0" smtClean="0">
              <a:solidFill>
                <a:srgbClr val="002060"/>
              </a:solidFill>
              <a:latin typeface="Times New Roman" pitchFamily="18" charset="0"/>
              <a:cs typeface="Times New Roman" pitchFamily="18" charset="0"/>
            </a:rPr>
            <a:t>Просто каждый родитель хочет, чтобы его ребенок был счастлив,</a:t>
          </a:r>
          <a:endParaRPr lang="ru-RU" sz="1600" dirty="0">
            <a:solidFill>
              <a:srgbClr val="002060"/>
            </a:solidFill>
            <a:latin typeface="Times New Roman" pitchFamily="18" charset="0"/>
            <a:cs typeface="Times New Roman" pitchFamily="18" charset="0"/>
          </a:endParaRPr>
        </a:p>
      </dgm:t>
    </dgm:pt>
    <dgm:pt modelId="{1EA64638-65AC-4936-9C70-6BECBF84ED52}" type="parTrans" cxnId="{3BF884F2-02AD-4A8C-8F93-8981C608C553}">
      <dgm:prSet/>
      <dgm:spPr/>
      <dgm:t>
        <a:bodyPr/>
        <a:lstStyle/>
        <a:p>
          <a:endParaRPr lang="ru-RU"/>
        </a:p>
      </dgm:t>
    </dgm:pt>
    <dgm:pt modelId="{1208B001-4675-44C7-BAF2-A97988BA8C03}" type="sibTrans" cxnId="{3BF884F2-02AD-4A8C-8F93-8981C608C553}">
      <dgm:prSet/>
      <dgm:spPr/>
      <dgm:t>
        <a:bodyPr/>
        <a:lstStyle/>
        <a:p>
          <a:endParaRPr lang="ru-RU"/>
        </a:p>
      </dgm:t>
    </dgm:pt>
    <dgm:pt modelId="{0799F1D4-AF58-4E77-9208-33A8B7C3BA4B}">
      <dgm:prSet custT="1">
        <dgm:style>
          <a:lnRef idx="3">
            <a:schemeClr val="lt1"/>
          </a:lnRef>
          <a:fillRef idx="1">
            <a:schemeClr val="accent2"/>
          </a:fillRef>
          <a:effectRef idx="1">
            <a:schemeClr val="accent2"/>
          </a:effectRef>
          <a:fontRef idx="minor">
            <a:schemeClr val="lt1"/>
          </a:fontRef>
        </dgm:style>
      </dgm:prSet>
      <dgm:spPr>
        <a:solidFill>
          <a:schemeClr val="accent1">
            <a:lumMod val="40000"/>
            <a:lumOff val="60000"/>
          </a:schemeClr>
        </a:solidFill>
      </dgm:spPr>
      <dgm:t>
        <a:bodyPr/>
        <a:lstStyle/>
        <a:p>
          <a:pPr rtl="0"/>
          <a:r>
            <a:rPr lang="ru-RU" sz="1600" dirty="0" smtClean="0">
              <a:solidFill>
                <a:srgbClr val="002060"/>
              </a:solidFill>
              <a:latin typeface="Times New Roman" pitchFamily="18" charset="0"/>
              <a:cs typeface="Times New Roman" pitchFamily="18" charset="0"/>
            </a:rPr>
            <a:t>А мы, по роду профессии,  к этому причастны</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6B2242DB-2902-4C01-B973-05C952DA081A}" type="parTrans" cxnId="{822F1E6F-1C6C-4FCF-B57D-2EC4DADA700E}">
      <dgm:prSet/>
      <dgm:spPr/>
      <dgm:t>
        <a:bodyPr/>
        <a:lstStyle/>
        <a:p>
          <a:endParaRPr lang="ru-RU"/>
        </a:p>
      </dgm:t>
    </dgm:pt>
    <dgm:pt modelId="{AD7FFA22-33A3-45C7-AAD5-5224F0236CB6}" type="sibTrans" cxnId="{822F1E6F-1C6C-4FCF-B57D-2EC4DADA700E}">
      <dgm:prSet/>
      <dgm:spPr/>
      <dgm:t>
        <a:bodyPr/>
        <a:lstStyle/>
        <a:p>
          <a:endParaRPr lang="ru-RU"/>
        </a:p>
      </dgm:t>
    </dgm:pt>
    <dgm:pt modelId="{63CDE4EB-84DC-4009-94B4-A97DE7806157}">
      <dgm:prSet custT="1">
        <dgm:style>
          <a:lnRef idx="3">
            <a:schemeClr val="lt1"/>
          </a:lnRef>
          <a:fillRef idx="1">
            <a:schemeClr val="accent1"/>
          </a:fillRef>
          <a:effectRef idx="1">
            <a:schemeClr val="accent1"/>
          </a:effectRef>
          <a:fontRef idx="minor">
            <a:schemeClr val="lt1"/>
          </a:fontRef>
        </dgm:style>
      </dgm:prSet>
      <dgm:spPr>
        <a:solidFill>
          <a:srgbClr val="FFC000"/>
        </a:solidFill>
      </dgm:spPr>
      <dgm:t>
        <a:bodyPr/>
        <a:lstStyle/>
        <a:p>
          <a:pPr rtl="0"/>
          <a:r>
            <a:rPr lang="ru-RU" sz="1600" dirty="0" smtClean="0">
              <a:solidFill>
                <a:srgbClr val="002060"/>
              </a:solidFill>
              <a:latin typeface="Times New Roman" pitchFamily="18" charset="0"/>
              <a:cs typeface="Times New Roman" pitchFamily="18" charset="0"/>
            </a:rPr>
            <a:t>А правда  у нас – общая, и правда  наша – хорошая,</a:t>
          </a:r>
          <a:endParaRPr lang="ru-RU" sz="1600" dirty="0">
            <a:solidFill>
              <a:srgbClr val="002060"/>
            </a:solidFill>
            <a:latin typeface="Times New Roman" pitchFamily="18" charset="0"/>
            <a:cs typeface="Times New Roman" pitchFamily="18" charset="0"/>
          </a:endParaRPr>
        </a:p>
      </dgm:t>
    </dgm:pt>
    <dgm:pt modelId="{A2C343BF-EA6F-4ED2-9FEF-273EF62B38A5}" type="parTrans" cxnId="{F3CEABCB-905B-4191-AFE2-F2821C6F2C5C}">
      <dgm:prSet/>
      <dgm:spPr/>
      <dgm:t>
        <a:bodyPr/>
        <a:lstStyle/>
        <a:p>
          <a:endParaRPr lang="ru-RU"/>
        </a:p>
      </dgm:t>
    </dgm:pt>
    <dgm:pt modelId="{31B9A885-1AA3-40E0-89A0-906DDB2117B7}" type="sibTrans" cxnId="{F3CEABCB-905B-4191-AFE2-F2821C6F2C5C}">
      <dgm:prSet/>
      <dgm:spPr/>
      <dgm:t>
        <a:bodyPr/>
        <a:lstStyle/>
        <a:p>
          <a:endParaRPr lang="ru-RU"/>
        </a:p>
      </dgm:t>
    </dgm:pt>
    <dgm:pt modelId="{02FC9547-A70A-461D-B3CF-974AA8837520}">
      <dgm:prSet custT="1">
        <dgm:style>
          <a:lnRef idx="3">
            <a:schemeClr val="lt1"/>
          </a:lnRef>
          <a:fillRef idx="1">
            <a:schemeClr val="accent1"/>
          </a:fillRef>
          <a:effectRef idx="1">
            <a:schemeClr val="accent1"/>
          </a:effectRef>
          <a:fontRef idx="minor">
            <a:schemeClr val="lt1"/>
          </a:fontRef>
        </dgm:style>
      </dgm:prSet>
      <dgm:spPr>
        <a:solidFill>
          <a:srgbClr val="00B0F0"/>
        </a:solidFill>
      </dgm:spPr>
      <dgm:t>
        <a:bodyPr/>
        <a:lstStyle/>
        <a:p>
          <a:pPr rtl="0"/>
          <a:r>
            <a:rPr lang="ru-RU" sz="1600" dirty="0" smtClean="0">
              <a:solidFill>
                <a:srgbClr val="002060"/>
              </a:solidFill>
              <a:latin typeface="Times New Roman" pitchFamily="18" charset="0"/>
              <a:cs typeface="Times New Roman" pitchFamily="18" charset="0"/>
            </a:rPr>
            <a:t>Она в том, чтобы смеялись, росли и развивались дети,</a:t>
          </a:r>
          <a:endParaRPr lang="ru-RU" sz="1600" dirty="0">
            <a:solidFill>
              <a:srgbClr val="002060"/>
            </a:solidFill>
            <a:latin typeface="Times New Roman" pitchFamily="18" charset="0"/>
            <a:cs typeface="Times New Roman" pitchFamily="18" charset="0"/>
          </a:endParaRPr>
        </a:p>
      </dgm:t>
    </dgm:pt>
    <dgm:pt modelId="{2DE00912-0A37-4305-8A6C-C3CCEED84A49}" type="parTrans" cxnId="{E9B66ACE-112F-4B06-B3D9-09C2772631A2}">
      <dgm:prSet/>
      <dgm:spPr/>
      <dgm:t>
        <a:bodyPr/>
        <a:lstStyle/>
        <a:p>
          <a:endParaRPr lang="ru-RU"/>
        </a:p>
      </dgm:t>
    </dgm:pt>
    <dgm:pt modelId="{2FC80341-F6C7-4DD8-A95D-C6F4A9242830}" type="sibTrans" cxnId="{E9B66ACE-112F-4B06-B3D9-09C2772631A2}">
      <dgm:prSet/>
      <dgm:spPr/>
      <dgm:t>
        <a:bodyPr/>
        <a:lstStyle/>
        <a:p>
          <a:endParaRPr lang="ru-RU"/>
        </a:p>
      </dgm:t>
    </dgm:pt>
    <dgm:pt modelId="{1322CAB1-64ED-41D4-8A59-0ADEE8C51750}">
      <dgm:prSet custT="1">
        <dgm:style>
          <a:lnRef idx="3">
            <a:schemeClr val="lt1"/>
          </a:lnRef>
          <a:fillRef idx="1">
            <a:schemeClr val="accent1"/>
          </a:fillRef>
          <a:effectRef idx="1">
            <a:schemeClr val="accent1"/>
          </a:effectRef>
          <a:fontRef idx="minor">
            <a:schemeClr val="lt1"/>
          </a:fontRef>
        </dgm:style>
      </dgm:prSet>
      <dgm:spPr>
        <a:solidFill>
          <a:srgbClr val="FFFF00"/>
        </a:solidFill>
      </dgm:spPr>
      <dgm:t>
        <a:bodyPr/>
        <a:lstStyle/>
        <a:p>
          <a:pPr rtl="0"/>
          <a:r>
            <a:rPr lang="ru-RU" sz="1600" dirty="0" smtClean="0">
              <a:solidFill>
                <a:srgbClr val="002060"/>
              </a:solidFill>
              <a:latin typeface="Times New Roman" pitchFamily="18" charset="0"/>
              <a:cs typeface="Times New Roman" pitchFamily="18" charset="0"/>
            </a:rPr>
            <a:t>И чтобы были спокойны все родители на свете.</a:t>
          </a:r>
          <a:endParaRPr lang="ru-RU" sz="1600" dirty="0">
            <a:solidFill>
              <a:srgbClr val="002060"/>
            </a:solidFill>
            <a:latin typeface="Times New Roman" pitchFamily="18" charset="0"/>
            <a:cs typeface="Times New Roman" pitchFamily="18" charset="0"/>
          </a:endParaRPr>
        </a:p>
      </dgm:t>
    </dgm:pt>
    <dgm:pt modelId="{F6469918-47EA-478D-8A44-41AF5B5E19EC}" type="parTrans" cxnId="{BF3F6115-A0FB-4F6B-81C7-1ECC1C4CE049}">
      <dgm:prSet/>
      <dgm:spPr/>
      <dgm:t>
        <a:bodyPr/>
        <a:lstStyle/>
        <a:p>
          <a:endParaRPr lang="ru-RU"/>
        </a:p>
      </dgm:t>
    </dgm:pt>
    <dgm:pt modelId="{2850A4E9-887B-4067-9130-FBA0F847A655}" type="sibTrans" cxnId="{BF3F6115-A0FB-4F6B-81C7-1ECC1C4CE049}">
      <dgm:prSet/>
      <dgm:spPr/>
      <dgm:t>
        <a:bodyPr/>
        <a:lstStyle/>
        <a:p>
          <a:endParaRPr lang="ru-RU"/>
        </a:p>
      </dgm:t>
    </dgm:pt>
    <dgm:pt modelId="{172A5716-6C94-445F-BBBF-8251B03E3362}">
      <dgm:prSet custT="1">
        <dgm:style>
          <a:lnRef idx="3">
            <a:schemeClr val="lt1"/>
          </a:lnRef>
          <a:fillRef idx="1">
            <a:schemeClr val="accent2"/>
          </a:fillRef>
          <a:effectRef idx="1">
            <a:schemeClr val="accent2"/>
          </a:effectRef>
          <a:fontRef idx="minor">
            <a:schemeClr val="lt1"/>
          </a:fontRef>
        </dgm:style>
      </dgm:prSet>
      <dgm:spPr/>
      <dgm:t>
        <a:bodyPr/>
        <a:lstStyle/>
        <a:p>
          <a:pPr rtl="0"/>
          <a:r>
            <a:rPr lang="ru-RU" sz="1800" b="1" dirty="0" smtClean="0">
              <a:latin typeface="Times New Roman" pitchFamily="18" charset="0"/>
              <a:cs typeface="Times New Roman" pitchFamily="18" charset="0"/>
            </a:rPr>
            <a:t>Это очень  просто!</a:t>
          </a:r>
          <a:endParaRPr lang="ru-RU" sz="1800" b="1" dirty="0">
            <a:latin typeface="Times New Roman" pitchFamily="18" charset="0"/>
            <a:cs typeface="Times New Roman" pitchFamily="18" charset="0"/>
          </a:endParaRPr>
        </a:p>
      </dgm:t>
    </dgm:pt>
    <dgm:pt modelId="{515C8808-3F3E-42DF-AA6A-E373BAD67B7C}" type="parTrans" cxnId="{AE052684-5EBE-4131-BDEB-9A7036AB070B}">
      <dgm:prSet/>
      <dgm:spPr/>
      <dgm:t>
        <a:bodyPr/>
        <a:lstStyle/>
        <a:p>
          <a:endParaRPr lang="ru-RU"/>
        </a:p>
      </dgm:t>
    </dgm:pt>
    <dgm:pt modelId="{E0C27A25-04E6-454E-9234-61F4EA7C872C}" type="sibTrans" cxnId="{AE052684-5EBE-4131-BDEB-9A7036AB070B}">
      <dgm:prSet/>
      <dgm:spPr/>
      <dgm:t>
        <a:bodyPr/>
        <a:lstStyle/>
        <a:p>
          <a:endParaRPr lang="ru-RU"/>
        </a:p>
      </dgm:t>
    </dgm:pt>
    <dgm:pt modelId="{6DDD8445-68AF-4756-B2A3-79651743A447}">
      <dgm:prSet custT="1">
        <dgm:style>
          <a:lnRef idx="3">
            <a:schemeClr val="lt1"/>
          </a:lnRef>
          <a:fillRef idx="1">
            <a:schemeClr val="accent2"/>
          </a:fillRef>
          <a:effectRef idx="1">
            <a:schemeClr val="accent2"/>
          </a:effectRef>
          <a:fontRef idx="minor">
            <a:schemeClr val="lt1"/>
          </a:fontRef>
        </dgm:style>
      </dgm:prSet>
      <dgm:spPr/>
      <dgm:t>
        <a:bodyPr/>
        <a:lstStyle/>
        <a:p>
          <a:pPr rtl="0"/>
          <a:r>
            <a:rPr lang="ru-RU" sz="1800" b="1" dirty="0" smtClean="0">
              <a:latin typeface="Times New Roman" pitchFamily="18" charset="0"/>
              <a:cs typeface="Times New Roman" pitchFamily="18" charset="0"/>
            </a:rPr>
            <a:t>Это очень здорово!</a:t>
          </a:r>
          <a:endParaRPr lang="ru-RU" sz="1800" b="1" dirty="0">
            <a:latin typeface="Times New Roman" pitchFamily="18" charset="0"/>
            <a:cs typeface="Times New Roman" pitchFamily="18" charset="0"/>
          </a:endParaRPr>
        </a:p>
      </dgm:t>
    </dgm:pt>
    <dgm:pt modelId="{D0149571-CBB4-49C6-B910-BE9792DA8A9E}" type="parTrans" cxnId="{730B8766-088F-4F10-AF95-532249E33A14}">
      <dgm:prSet/>
      <dgm:spPr/>
      <dgm:t>
        <a:bodyPr/>
        <a:lstStyle/>
        <a:p>
          <a:endParaRPr lang="ru-RU"/>
        </a:p>
      </dgm:t>
    </dgm:pt>
    <dgm:pt modelId="{7338DABA-BCFD-4A8F-83A0-76A957E77238}" type="sibTrans" cxnId="{730B8766-088F-4F10-AF95-532249E33A14}">
      <dgm:prSet/>
      <dgm:spPr/>
      <dgm:t>
        <a:bodyPr/>
        <a:lstStyle/>
        <a:p>
          <a:endParaRPr lang="ru-RU"/>
        </a:p>
      </dgm:t>
    </dgm:pt>
    <dgm:pt modelId="{B968E160-50A8-46BF-99FD-6CF055D51374}">
      <dgm:prSet custT="1">
        <dgm:style>
          <a:lnRef idx="3">
            <a:schemeClr val="lt1"/>
          </a:lnRef>
          <a:fillRef idx="1">
            <a:schemeClr val="accent1"/>
          </a:fillRef>
          <a:effectRef idx="1">
            <a:schemeClr val="accent1"/>
          </a:effectRef>
          <a:fontRef idx="minor">
            <a:schemeClr val="lt1"/>
          </a:fontRef>
        </dgm:style>
      </dgm:prSet>
      <dgm:spPr>
        <a:solidFill>
          <a:srgbClr val="00B0F0"/>
        </a:solidFill>
      </dgm:spPr>
      <dgm:t>
        <a:bodyPr/>
        <a:lstStyle/>
        <a:p>
          <a:pPr rtl="0"/>
          <a:r>
            <a:rPr lang="ru-RU" sz="1600" b="1" dirty="0" smtClean="0">
              <a:solidFill>
                <a:srgbClr val="C00000"/>
              </a:solidFill>
              <a:latin typeface="Times New Roman" pitchFamily="18" charset="0"/>
              <a:cs typeface="Times New Roman" pitchFamily="18" charset="0"/>
            </a:rPr>
            <a:t>Нужно только смотреть нам не столько друг на друга,</a:t>
          </a:r>
        </a:p>
        <a:p>
          <a:pPr rtl="0"/>
          <a:r>
            <a:rPr lang="ru-RU" sz="1600" b="1" dirty="0" smtClean="0">
              <a:solidFill>
                <a:srgbClr val="C00000"/>
              </a:solidFill>
              <a:latin typeface="Times New Roman" pitchFamily="18" charset="0"/>
              <a:cs typeface="Times New Roman" pitchFamily="18" charset="0"/>
            </a:rPr>
            <a:t>Сколько в одну сторону!</a:t>
          </a:r>
        </a:p>
        <a:p>
          <a:pPr rtl="0"/>
          <a:r>
            <a:rPr lang="ru-RU" sz="1600" b="1" dirty="0" smtClean="0">
              <a:solidFill>
                <a:srgbClr val="C00000"/>
              </a:solidFill>
              <a:latin typeface="Times New Roman" pitchFamily="18" charset="0"/>
              <a:cs typeface="Times New Roman" pitchFamily="18" charset="0"/>
            </a:rPr>
            <a:t>Учителя и родителей.</a:t>
          </a:r>
          <a:endParaRPr lang="ru-RU" sz="1600" b="1" dirty="0">
            <a:solidFill>
              <a:srgbClr val="C00000"/>
            </a:solidFill>
            <a:latin typeface="Times New Roman" pitchFamily="18" charset="0"/>
            <a:cs typeface="Times New Roman" pitchFamily="18" charset="0"/>
          </a:endParaRPr>
        </a:p>
      </dgm:t>
    </dgm:pt>
    <dgm:pt modelId="{911B3B9F-4D38-414B-9B18-1A968E602067}" type="parTrans" cxnId="{2D30F75C-CFB9-4F6E-94BA-4D3211C5EA0E}">
      <dgm:prSet/>
      <dgm:spPr/>
      <dgm:t>
        <a:bodyPr/>
        <a:lstStyle/>
        <a:p>
          <a:endParaRPr lang="ru-RU"/>
        </a:p>
      </dgm:t>
    </dgm:pt>
    <dgm:pt modelId="{AD18EB14-D81E-4A9D-B806-AF536EF92204}" type="sibTrans" cxnId="{2D30F75C-CFB9-4F6E-94BA-4D3211C5EA0E}">
      <dgm:prSet/>
      <dgm:spPr/>
      <dgm:t>
        <a:bodyPr/>
        <a:lstStyle/>
        <a:p>
          <a:endParaRPr lang="ru-RU"/>
        </a:p>
      </dgm:t>
    </dgm:pt>
    <dgm:pt modelId="{69A16201-507B-47F5-98A1-6DE796F47120}" type="pres">
      <dgm:prSet presAssocID="{27286852-BC98-4249-BAF2-63E94BF605AA}" presName="composite" presStyleCnt="0">
        <dgm:presLayoutVars>
          <dgm:chMax val="5"/>
          <dgm:dir/>
          <dgm:animLvl val="ctr"/>
          <dgm:resizeHandles val="exact"/>
        </dgm:presLayoutVars>
      </dgm:prSet>
      <dgm:spPr/>
      <dgm:t>
        <a:bodyPr/>
        <a:lstStyle/>
        <a:p>
          <a:endParaRPr lang="ru-RU"/>
        </a:p>
      </dgm:t>
    </dgm:pt>
    <dgm:pt modelId="{AC7E7216-507F-4E97-ADFD-A10ED973C9BC}" type="pres">
      <dgm:prSet presAssocID="{27286852-BC98-4249-BAF2-63E94BF605AA}" presName="cycle" presStyleCnt="0"/>
      <dgm:spPr/>
    </dgm:pt>
    <dgm:pt modelId="{1097CBCA-39E8-41D1-A378-361BAC20642C}" type="pres">
      <dgm:prSet presAssocID="{27286852-BC98-4249-BAF2-63E94BF605AA}" presName="centerShape" presStyleCnt="0"/>
      <dgm:spPr/>
    </dgm:pt>
    <dgm:pt modelId="{1A64682A-DAA3-45FB-8ACE-BA996BD46188}" type="pres">
      <dgm:prSet presAssocID="{27286852-BC98-4249-BAF2-63E94BF605AA}" presName="connSite" presStyleLbl="node1" presStyleIdx="0" presStyleCnt="12"/>
      <dgm:spPr/>
    </dgm:pt>
    <dgm:pt modelId="{58310A38-BF20-477C-BEEE-9341CF000627}" type="pres">
      <dgm:prSet presAssocID="{27286852-BC98-4249-BAF2-63E94BF605AA}" presName="visible" presStyleLbl="node1" presStyleIdx="0" presStyleCnt="12"/>
      <dgm:spPr/>
    </dgm:pt>
    <dgm:pt modelId="{36FFC4E7-F49D-43BB-B4CF-658C48B3403E}" type="pres">
      <dgm:prSet presAssocID="{D8A27995-AF4D-445B-A15A-3B8352538F95}" presName="Name25" presStyleLbl="parChTrans1D1" presStyleIdx="0" presStyleCnt="11"/>
      <dgm:spPr/>
      <dgm:t>
        <a:bodyPr/>
        <a:lstStyle/>
        <a:p>
          <a:endParaRPr lang="ru-RU"/>
        </a:p>
      </dgm:t>
    </dgm:pt>
    <dgm:pt modelId="{CFBFB542-5AA8-412F-B619-B22B3B1A5B3F}" type="pres">
      <dgm:prSet presAssocID="{07EAFE50-7E9D-48F2-A068-A112DB7D402B}" presName="node" presStyleCnt="0"/>
      <dgm:spPr/>
    </dgm:pt>
    <dgm:pt modelId="{51EFAA8A-2153-455F-9A97-E6E8652ABCD7}" type="pres">
      <dgm:prSet presAssocID="{07EAFE50-7E9D-48F2-A068-A112DB7D402B}" presName="parentNode" presStyleLbl="node1" presStyleIdx="1" presStyleCnt="12" custScaleX="854203" custScaleY="1753123" custLinFactX="-381283" custLinFactY="370169" custLinFactNeighborX="-400000" custLinFactNeighborY="400000">
        <dgm:presLayoutVars>
          <dgm:chMax val="1"/>
          <dgm:bulletEnabled val="1"/>
        </dgm:presLayoutVars>
      </dgm:prSet>
      <dgm:spPr/>
      <dgm:t>
        <a:bodyPr/>
        <a:lstStyle/>
        <a:p>
          <a:endParaRPr lang="ru-RU"/>
        </a:p>
      </dgm:t>
    </dgm:pt>
    <dgm:pt modelId="{12DCCE1C-0BD8-44D1-875B-9AD54EE1838E}" type="pres">
      <dgm:prSet presAssocID="{07EAFE50-7E9D-48F2-A068-A112DB7D402B}" presName="childNode" presStyleLbl="revTx" presStyleIdx="0" presStyleCnt="0">
        <dgm:presLayoutVars>
          <dgm:bulletEnabled val="1"/>
        </dgm:presLayoutVars>
      </dgm:prSet>
      <dgm:spPr/>
    </dgm:pt>
    <dgm:pt modelId="{84E62F6D-E93D-415D-AC9A-CECFC0BFDA7B}" type="pres">
      <dgm:prSet presAssocID="{19FC8A37-85E7-435D-9729-88E5955A9D4F}" presName="Name25" presStyleLbl="parChTrans1D1" presStyleIdx="1" presStyleCnt="11"/>
      <dgm:spPr/>
      <dgm:t>
        <a:bodyPr/>
        <a:lstStyle/>
        <a:p>
          <a:endParaRPr lang="ru-RU"/>
        </a:p>
      </dgm:t>
    </dgm:pt>
    <dgm:pt modelId="{435204A8-1759-4D88-9F91-4ABD41116449}" type="pres">
      <dgm:prSet presAssocID="{D877E832-5A9E-43BA-868A-71500A926EB0}" presName="node" presStyleCnt="0"/>
      <dgm:spPr/>
    </dgm:pt>
    <dgm:pt modelId="{F6CB3AAF-F81D-42BA-8894-71C9B7EA6B8E}" type="pres">
      <dgm:prSet presAssocID="{D877E832-5A9E-43BA-868A-71500A926EB0}" presName="parentNode" presStyleLbl="node1" presStyleIdx="2" presStyleCnt="12" custScaleX="1407351" custScaleY="218542" custLinFactX="-200000" custLinFactY="-200000" custLinFactNeighborX="-276412" custLinFactNeighborY="-213072">
        <dgm:presLayoutVars>
          <dgm:chMax val="1"/>
          <dgm:bulletEnabled val="1"/>
        </dgm:presLayoutVars>
      </dgm:prSet>
      <dgm:spPr/>
      <dgm:t>
        <a:bodyPr/>
        <a:lstStyle/>
        <a:p>
          <a:endParaRPr lang="ru-RU"/>
        </a:p>
      </dgm:t>
    </dgm:pt>
    <dgm:pt modelId="{0F9D6364-0A65-4D35-97D7-0CF004A92E46}" type="pres">
      <dgm:prSet presAssocID="{D877E832-5A9E-43BA-868A-71500A926EB0}" presName="childNode" presStyleLbl="revTx" presStyleIdx="0" presStyleCnt="0">
        <dgm:presLayoutVars>
          <dgm:bulletEnabled val="1"/>
        </dgm:presLayoutVars>
      </dgm:prSet>
      <dgm:spPr/>
    </dgm:pt>
    <dgm:pt modelId="{1AC03E94-C104-4225-9327-E8F85B75EA51}" type="pres">
      <dgm:prSet presAssocID="{FAE85C4D-3DEF-42AA-86E8-6DDB6D6D8D65}" presName="Name25" presStyleLbl="parChTrans1D1" presStyleIdx="2" presStyleCnt="11"/>
      <dgm:spPr/>
      <dgm:t>
        <a:bodyPr/>
        <a:lstStyle/>
        <a:p>
          <a:endParaRPr lang="ru-RU"/>
        </a:p>
      </dgm:t>
    </dgm:pt>
    <dgm:pt modelId="{33B7D577-A1FF-4CC9-B535-E7761CE6C517}" type="pres">
      <dgm:prSet presAssocID="{D90630C4-D1A8-45D0-882D-9E6BD78E182E}" presName="node" presStyleCnt="0"/>
      <dgm:spPr/>
    </dgm:pt>
    <dgm:pt modelId="{66F36064-884B-4642-ACB4-6BCFE90CFAD5}" type="pres">
      <dgm:prSet presAssocID="{D90630C4-D1A8-45D0-882D-9E6BD78E182E}" presName="parentNode" presStyleLbl="node1" presStyleIdx="3" presStyleCnt="12" custAng="10800000" custFlipVert="1" custScaleX="996352" custScaleY="235984" custLinFactX="-182646" custLinFactY="-184868" custLinFactNeighborX="-200000" custLinFactNeighborY="-200000">
        <dgm:presLayoutVars>
          <dgm:chMax val="1"/>
          <dgm:bulletEnabled val="1"/>
        </dgm:presLayoutVars>
      </dgm:prSet>
      <dgm:spPr/>
      <dgm:t>
        <a:bodyPr/>
        <a:lstStyle/>
        <a:p>
          <a:endParaRPr lang="ru-RU"/>
        </a:p>
      </dgm:t>
    </dgm:pt>
    <dgm:pt modelId="{47289A2C-5DDB-45D5-9678-FBE4383233CA}" type="pres">
      <dgm:prSet presAssocID="{D90630C4-D1A8-45D0-882D-9E6BD78E182E}" presName="childNode" presStyleLbl="revTx" presStyleIdx="0" presStyleCnt="0">
        <dgm:presLayoutVars>
          <dgm:bulletEnabled val="1"/>
        </dgm:presLayoutVars>
      </dgm:prSet>
      <dgm:spPr/>
    </dgm:pt>
    <dgm:pt modelId="{20A964CB-3FE6-41B1-9160-291BD9737368}" type="pres">
      <dgm:prSet presAssocID="{1EA64638-65AC-4936-9C70-6BECBF84ED52}" presName="Name25" presStyleLbl="parChTrans1D1" presStyleIdx="3" presStyleCnt="11"/>
      <dgm:spPr/>
      <dgm:t>
        <a:bodyPr/>
        <a:lstStyle/>
        <a:p>
          <a:endParaRPr lang="ru-RU"/>
        </a:p>
      </dgm:t>
    </dgm:pt>
    <dgm:pt modelId="{0EE56DE4-D892-4E4C-BE5A-98664141EE90}" type="pres">
      <dgm:prSet presAssocID="{44C492B0-1579-4B4F-B09C-69E9090843EB}" presName="node" presStyleCnt="0"/>
      <dgm:spPr/>
    </dgm:pt>
    <dgm:pt modelId="{B0BE2507-6EB9-4D7A-9E0D-990FE4D23889}" type="pres">
      <dgm:prSet presAssocID="{44C492B0-1579-4B4F-B09C-69E9090843EB}" presName="parentNode" presStyleLbl="node1" presStyleIdx="4" presStyleCnt="12" custScaleX="1314598" custScaleY="224503" custLinFactX="263352" custLinFactY="-301084" custLinFactNeighborX="300000" custLinFactNeighborY="-400000">
        <dgm:presLayoutVars>
          <dgm:chMax val="1"/>
          <dgm:bulletEnabled val="1"/>
        </dgm:presLayoutVars>
      </dgm:prSet>
      <dgm:spPr/>
      <dgm:t>
        <a:bodyPr/>
        <a:lstStyle/>
        <a:p>
          <a:endParaRPr lang="ru-RU"/>
        </a:p>
      </dgm:t>
    </dgm:pt>
    <dgm:pt modelId="{5431BC3C-9009-46D4-AC69-B51359423B8C}" type="pres">
      <dgm:prSet presAssocID="{44C492B0-1579-4B4F-B09C-69E9090843EB}" presName="childNode" presStyleLbl="revTx" presStyleIdx="0" presStyleCnt="0">
        <dgm:presLayoutVars>
          <dgm:bulletEnabled val="1"/>
        </dgm:presLayoutVars>
      </dgm:prSet>
      <dgm:spPr/>
    </dgm:pt>
    <dgm:pt modelId="{98A44AF4-E762-4B1F-8236-DB090B3AAC95}" type="pres">
      <dgm:prSet presAssocID="{6B2242DB-2902-4C01-B973-05C952DA081A}" presName="Name25" presStyleLbl="parChTrans1D1" presStyleIdx="4" presStyleCnt="11"/>
      <dgm:spPr/>
      <dgm:t>
        <a:bodyPr/>
        <a:lstStyle/>
        <a:p>
          <a:endParaRPr lang="ru-RU"/>
        </a:p>
      </dgm:t>
    </dgm:pt>
    <dgm:pt modelId="{8D1927FB-1271-4860-BEA1-C7F247514554}" type="pres">
      <dgm:prSet presAssocID="{0799F1D4-AF58-4E77-9208-33A8B7C3BA4B}" presName="node" presStyleCnt="0"/>
      <dgm:spPr/>
    </dgm:pt>
    <dgm:pt modelId="{B2E39084-3FDD-4BB1-BB81-ADB872BF591A}" type="pres">
      <dgm:prSet presAssocID="{0799F1D4-AF58-4E77-9208-33A8B7C3BA4B}" presName="parentNode" presStyleLbl="node1" presStyleIdx="5" presStyleCnt="12" custScaleX="1345882" custScaleY="210024" custLinFactX="145150" custLinFactY="-300000" custLinFactNeighborX="200000" custLinFactNeighborY="-361598">
        <dgm:presLayoutVars>
          <dgm:chMax val="1"/>
          <dgm:bulletEnabled val="1"/>
        </dgm:presLayoutVars>
      </dgm:prSet>
      <dgm:spPr/>
      <dgm:t>
        <a:bodyPr/>
        <a:lstStyle/>
        <a:p>
          <a:endParaRPr lang="ru-RU"/>
        </a:p>
      </dgm:t>
    </dgm:pt>
    <dgm:pt modelId="{912A3E61-AD0A-4247-BC6B-B6523F7378A2}" type="pres">
      <dgm:prSet presAssocID="{0799F1D4-AF58-4E77-9208-33A8B7C3BA4B}" presName="childNode" presStyleLbl="revTx" presStyleIdx="0" presStyleCnt="0">
        <dgm:presLayoutVars>
          <dgm:bulletEnabled val="1"/>
        </dgm:presLayoutVars>
      </dgm:prSet>
      <dgm:spPr/>
    </dgm:pt>
    <dgm:pt modelId="{23788B88-0FCC-436D-8FBE-E3BFD1A8905C}" type="pres">
      <dgm:prSet presAssocID="{A2C343BF-EA6F-4ED2-9FEF-273EF62B38A5}" presName="Name25" presStyleLbl="parChTrans1D1" presStyleIdx="5" presStyleCnt="11"/>
      <dgm:spPr/>
      <dgm:t>
        <a:bodyPr/>
        <a:lstStyle/>
        <a:p>
          <a:endParaRPr lang="ru-RU"/>
        </a:p>
      </dgm:t>
    </dgm:pt>
    <dgm:pt modelId="{8AF85F0E-881B-42C2-8973-AA6BDF19D99B}" type="pres">
      <dgm:prSet presAssocID="{63CDE4EB-84DC-4009-94B4-A97DE7806157}" presName="node" presStyleCnt="0"/>
      <dgm:spPr/>
    </dgm:pt>
    <dgm:pt modelId="{F354F4BE-5D89-4D85-9FDC-25A0327EDF96}" type="pres">
      <dgm:prSet presAssocID="{63CDE4EB-84DC-4009-94B4-A97DE7806157}" presName="parentNode" presStyleLbl="node1" presStyleIdx="6" presStyleCnt="12" custScaleX="1410011" custScaleY="257998" custLinFactX="200000" custLinFactY="-300000" custLinFactNeighborX="294279" custLinFactNeighborY="-317896">
        <dgm:presLayoutVars>
          <dgm:chMax val="1"/>
          <dgm:bulletEnabled val="1"/>
        </dgm:presLayoutVars>
      </dgm:prSet>
      <dgm:spPr/>
      <dgm:t>
        <a:bodyPr/>
        <a:lstStyle/>
        <a:p>
          <a:endParaRPr lang="ru-RU"/>
        </a:p>
      </dgm:t>
    </dgm:pt>
    <dgm:pt modelId="{97183240-555E-4E36-B9F5-D45E1B3B7AEB}" type="pres">
      <dgm:prSet presAssocID="{63CDE4EB-84DC-4009-94B4-A97DE7806157}" presName="childNode" presStyleLbl="revTx" presStyleIdx="0" presStyleCnt="0">
        <dgm:presLayoutVars>
          <dgm:bulletEnabled val="1"/>
        </dgm:presLayoutVars>
      </dgm:prSet>
      <dgm:spPr/>
    </dgm:pt>
    <dgm:pt modelId="{3C20AEE6-D5FA-4FB8-AB11-423C86261952}" type="pres">
      <dgm:prSet presAssocID="{2DE00912-0A37-4305-8A6C-C3CCEED84A49}" presName="Name25" presStyleLbl="parChTrans1D1" presStyleIdx="6" presStyleCnt="11"/>
      <dgm:spPr/>
      <dgm:t>
        <a:bodyPr/>
        <a:lstStyle/>
        <a:p>
          <a:endParaRPr lang="ru-RU"/>
        </a:p>
      </dgm:t>
    </dgm:pt>
    <dgm:pt modelId="{7DA9E896-AA82-4F67-AEA5-1A8770820FA0}" type="pres">
      <dgm:prSet presAssocID="{02FC9547-A70A-461D-B3CF-974AA8837520}" presName="node" presStyleCnt="0"/>
      <dgm:spPr/>
    </dgm:pt>
    <dgm:pt modelId="{A836D9D5-728E-4EA8-B2DA-341BC1B32EB7}" type="pres">
      <dgm:prSet presAssocID="{02FC9547-A70A-461D-B3CF-974AA8837520}" presName="parentNode" presStyleLbl="node1" presStyleIdx="7" presStyleCnt="12" custScaleX="1338264" custScaleY="311966" custLinFactY="-300000" custLinFactNeighborX="-86961" custLinFactNeighborY="-314471">
        <dgm:presLayoutVars>
          <dgm:chMax val="1"/>
          <dgm:bulletEnabled val="1"/>
        </dgm:presLayoutVars>
      </dgm:prSet>
      <dgm:spPr/>
      <dgm:t>
        <a:bodyPr/>
        <a:lstStyle/>
        <a:p>
          <a:endParaRPr lang="ru-RU"/>
        </a:p>
      </dgm:t>
    </dgm:pt>
    <dgm:pt modelId="{4E4158B3-7B17-4C2F-BB56-32CF6C889082}" type="pres">
      <dgm:prSet presAssocID="{02FC9547-A70A-461D-B3CF-974AA8837520}" presName="childNode" presStyleLbl="revTx" presStyleIdx="0" presStyleCnt="0">
        <dgm:presLayoutVars>
          <dgm:bulletEnabled val="1"/>
        </dgm:presLayoutVars>
      </dgm:prSet>
      <dgm:spPr/>
    </dgm:pt>
    <dgm:pt modelId="{50EDBAFD-B839-4A72-9F9B-B5E9BE86ED5D}" type="pres">
      <dgm:prSet presAssocID="{F6469918-47EA-478D-8A44-41AF5B5E19EC}" presName="Name25" presStyleLbl="parChTrans1D1" presStyleIdx="7" presStyleCnt="11"/>
      <dgm:spPr/>
      <dgm:t>
        <a:bodyPr/>
        <a:lstStyle/>
        <a:p>
          <a:endParaRPr lang="ru-RU"/>
        </a:p>
      </dgm:t>
    </dgm:pt>
    <dgm:pt modelId="{6D570E13-4BC9-4B0C-A88B-E77DEC94A011}" type="pres">
      <dgm:prSet presAssocID="{1322CAB1-64ED-41D4-8A59-0ADEE8C51750}" presName="node" presStyleCnt="0"/>
      <dgm:spPr/>
    </dgm:pt>
    <dgm:pt modelId="{E5F64703-F120-4B4E-BF21-7A409EFB0D35}" type="pres">
      <dgm:prSet presAssocID="{1322CAB1-64ED-41D4-8A59-0ADEE8C51750}" presName="parentNode" presStyleLbl="node1" presStyleIdx="8" presStyleCnt="12" custAng="10800000" custFlipVert="1" custScaleX="1312731" custScaleY="213766" custLinFactX="264286" custLinFactY="-300000" custLinFactNeighborX="300000" custLinFactNeighborY="-338482">
        <dgm:presLayoutVars>
          <dgm:chMax val="1"/>
          <dgm:bulletEnabled val="1"/>
        </dgm:presLayoutVars>
      </dgm:prSet>
      <dgm:spPr/>
      <dgm:t>
        <a:bodyPr/>
        <a:lstStyle/>
        <a:p>
          <a:endParaRPr lang="ru-RU"/>
        </a:p>
      </dgm:t>
    </dgm:pt>
    <dgm:pt modelId="{A5664057-65EB-4BD7-869D-D85EAA5A4040}" type="pres">
      <dgm:prSet presAssocID="{1322CAB1-64ED-41D4-8A59-0ADEE8C51750}" presName="childNode" presStyleLbl="revTx" presStyleIdx="0" presStyleCnt="0">
        <dgm:presLayoutVars>
          <dgm:bulletEnabled val="1"/>
        </dgm:presLayoutVars>
      </dgm:prSet>
      <dgm:spPr/>
    </dgm:pt>
    <dgm:pt modelId="{7EBCA4CE-9460-4069-A76E-65E99BD2205A}" type="pres">
      <dgm:prSet presAssocID="{515C8808-3F3E-42DF-AA6A-E373BAD67B7C}" presName="Name25" presStyleLbl="parChTrans1D1" presStyleIdx="8" presStyleCnt="11"/>
      <dgm:spPr/>
      <dgm:t>
        <a:bodyPr/>
        <a:lstStyle/>
        <a:p>
          <a:endParaRPr lang="ru-RU"/>
        </a:p>
      </dgm:t>
    </dgm:pt>
    <dgm:pt modelId="{689120D8-F33D-4CC8-83F6-870017D5233D}" type="pres">
      <dgm:prSet presAssocID="{172A5716-6C94-445F-BBBF-8251B03E3362}" presName="node" presStyleCnt="0"/>
      <dgm:spPr/>
    </dgm:pt>
    <dgm:pt modelId="{EC5AB0B2-C060-4701-83ED-D63A36907FDB}" type="pres">
      <dgm:prSet presAssocID="{172A5716-6C94-445F-BBBF-8251B03E3362}" presName="parentNode" presStyleLbl="node1" presStyleIdx="9" presStyleCnt="12" custScaleX="991039" custScaleY="268161" custLinFactY="-300000" custLinFactNeighborX="-82393" custLinFactNeighborY="-318851">
        <dgm:presLayoutVars>
          <dgm:chMax val="1"/>
          <dgm:bulletEnabled val="1"/>
        </dgm:presLayoutVars>
      </dgm:prSet>
      <dgm:spPr/>
      <dgm:t>
        <a:bodyPr/>
        <a:lstStyle/>
        <a:p>
          <a:endParaRPr lang="ru-RU"/>
        </a:p>
      </dgm:t>
    </dgm:pt>
    <dgm:pt modelId="{DCB09EE6-0469-408F-9A6E-0E012E08156E}" type="pres">
      <dgm:prSet presAssocID="{172A5716-6C94-445F-BBBF-8251B03E3362}" presName="childNode" presStyleLbl="revTx" presStyleIdx="0" presStyleCnt="0">
        <dgm:presLayoutVars>
          <dgm:bulletEnabled val="1"/>
        </dgm:presLayoutVars>
      </dgm:prSet>
      <dgm:spPr/>
    </dgm:pt>
    <dgm:pt modelId="{3E272EFB-0184-471D-BE6E-55D662F0BFDB}" type="pres">
      <dgm:prSet presAssocID="{D0149571-CBB4-49C6-B910-BE9792DA8A9E}" presName="Name25" presStyleLbl="parChTrans1D1" presStyleIdx="9" presStyleCnt="11"/>
      <dgm:spPr/>
      <dgm:t>
        <a:bodyPr/>
        <a:lstStyle/>
        <a:p>
          <a:endParaRPr lang="ru-RU"/>
        </a:p>
      </dgm:t>
    </dgm:pt>
    <dgm:pt modelId="{59DBBB05-74FB-41C3-A7BE-2EB3465B0CC6}" type="pres">
      <dgm:prSet presAssocID="{6DDD8445-68AF-4756-B2A3-79651743A447}" presName="node" presStyleCnt="0"/>
      <dgm:spPr/>
    </dgm:pt>
    <dgm:pt modelId="{E0CF7A71-EB96-46C9-AADD-345AABBBB801}" type="pres">
      <dgm:prSet presAssocID="{6DDD8445-68AF-4756-B2A3-79651743A447}" presName="parentNode" presStyleLbl="node1" presStyleIdx="10" presStyleCnt="12" custScaleX="886285" custScaleY="266555" custLinFactX="475709" custLinFactY="-363076" custLinFactNeighborX="500000" custLinFactNeighborY="-400000">
        <dgm:presLayoutVars>
          <dgm:chMax val="1"/>
          <dgm:bulletEnabled val="1"/>
        </dgm:presLayoutVars>
      </dgm:prSet>
      <dgm:spPr/>
      <dgm:t>
        <a:bodyPr/>
        <a:lstStyle/>
        <a:p>
          <a:endParaRPr lang="ru-RU"/>
        </a:p>
      </dgm:t>
    </dgm:pt>
    <dgm:pt modelId="{7CF459AF-2A64-4510-A750-05122A44B2B7}" type="pres">
      <dgm:prSet presAssocID="{6DDD8445-68AF-4756-B2A3-79651743A447}" presName="childNode" presStyleLbl="revTx" presStyleIdx="0" presStyleCnt="0">
        <dgm:presLayoutVars>
          <dgm:bulletEnabled val="1"/>
        </dgm:presLayoutVars>
      </dgm:prSet>
      <dgm:spPr/>
    </dgm:pt>
    <dgm:pt modelId="{AA5F2067-75CF-424B-A745-2D7D679A7D21}" type="pres">
      <dgm:prSet presAssocID="{911B3B9F-4D38-414B-9B18-1A968E602067}" presName="Name25" presStyleLbl="parChTrans1D1" presStyleIdx="10" presStyleCnt="11"/>
      <dgm:spPr/>
      <dgm:t>
        <a:bodyPr/>
        <a:lstStyle/>
        <a:p>
          <a:endParaRPr lang="ru-RU"/>
        </a:p>
      </dgm:t>
    </dgm:pt>
    <dgm:pt modelId="{202DB46C-9152-4B88-9388-2480617A2C76}" type="pres">
      <dgm:prSet presAssocID="{B968E160-50A8-46BF-99FD-6CF055D51374}" presName="node" presStyleCnt="0"/>
      <dgm:spPr/>
    </dgm:pt>
    <dgm:pt modelId="{FE21FF8C-C730-43FD-BB0E-23C597259243}" type="pres">
      <dgm:prSet presAssocID="{B968E160-50A8-46BF-99FD-6CF055D51374}" presName="parentNode" presStyleLbl="node1" presStyleIdx="11" presStyleCnt="12" custScaleX="1844715" custScaleY="582997" custLinFactX="214510" custLinFactY="-232176" custLinFactNeighborX="300000" custLinFactNeighborY="-300000">
        <dgm:presLayoutVars>
          <dgm:chMax val="1"/>
          <dgm:bulletEnabled val="1"/>
        </dgm:presLayoutVars>
      </dgm:prSet>
      <dgm:spPr/>
      <dgm:t>
        <a:bodyPr/>
        <a:lstStyle/>
        <a:p>
          <a:endParaRPr lang="ru-RU"/>
        </a:p>
      </dgm:t>
    </dgm:pt>
    <dgm:pt modelId="{33AA1EF7-950C-4916-8ACD-77BDF71C366A}" type="pres">
      <dgm:prSet presAssocID="{B968E160-50A8-46BF-99FD-6CF055D51374}" presName="childNode" presStyleLbl="revTx" presStyleIdx="0" presStyleCnt="0">
        <dgm:presLayoutVars>
          <dgm:bulletEnabled val="1"/>
        </dgm:presLayoutVars>
      </dgm:prSet>
      <dgm:spPr/>
    </dgm:pt>
  </dgm:ptLst>
  <dgm:cxnLst>
    <dgm:cxn modelId="{DC3AB9B3-7076-4B7B-9EE8-3C48086FDF5D}" type="presOf" srcId="{27286852-BC98-4249-BAF2-63E94BF605AA}" destId="{69A16201-507B-47F5-98A1-6DE796F47120}" srcOrd="0" destOrd="0" presId="urn:microsoft.com/office/officeart/2005/8/layout/radial2"/>
    <dgm:cxn modelId="{E903A3E5-7A46-4C28-931D-51DC9151595B}" type="presOf" srcId="{63CDE4EB-84DC-4009-94B4-A97DE7806157}" destId="{F354F4BE-5D89-4D85-9FDC-25A0327EDF96}" srcOrd="0" destOrd="0" presId="urn:microsoft.com/office/officeart/2005/8/layout/radial2"/>
    <dgm:cxn modelId="{0AA945BB-3161-44AD-ACF1-75A7015E2BBB}" type="presOf" srcId="{911B3B9F-4D38-414B-9B18-1A968E602067}" destId="{AA5F2067-75CF-424B-A745-2D7D679A7D21}" srcOrd="0" destOrd="0" presId="urn:microsoft.com/office/officeart/2005/8/layout/radial2"/>
    <dgm:cxn modelId="{5F223E1D-1A44-4C5C-A7DE-CEA4E8D8923E}" type="presOf" srcId="{6B2242DB-2902-4C01-B973-05C952DA081A}" destId="{98A44AF4-E762-4B1F-8236-DB090B3AAC95}" srcOrd="0" destOrd="0" presId="urn:microsoft.com/office/officeart/2005/8/layout/radial2"/>
    <dgm:cxn modelId="{2D30F75C-CFB9-4F6E-94BA-4D3211C5EA0E}" srcId="{27286852-BC98-4249-BAF2-63E94BF605AA}" destId="{B968E160-50A8-46BF-99FD-6CF055D51374}" srcOrd="10" destOrd="0" parTransId="{911B3B9F-4D38-414B-9B18-1A968E602067}" sibTransId="{AD18EB14-D81E-4A9D-B806-AF536EF92204}"/>
    <dgm:cxn modelId="{3BF884F2-02AD-4A8C-8F93-8981C608C553}" srcId="{27286852-BC98-4249-BAF2-63E94BF605AA}" destId="{44C492B0-1579-4B4F-B09C-69E9090843EB}" srcOrd="3" destOrd="0" parTransId="{1EA64638-65AC-4936-9C70-6BECBF84ED52}" sibTransId="{1208B001-4675-44C7-BAF2-A97988BA8C03}"/>
    <dgm:cxn modelId="{955DF170-3D09-4BA7-99A0-92CA3193488B}" type="presOf" srcId="{1EA64638-65AC-4936-9C70-6BECBF84ED52}" destId="{20A964CB-3FE6-41B1-9160-291BD9737368}" srcOrd="0" destOrd="0" presId="urn:microsoft.com/office/officeart/2005/8/layout/radial2"/>
    <dgm:cxn modelId="{730B8766-088F-4F10-AF95-532249E33A14}" srcId="{27286852-BC98-4249-BAF2-63E94BF605AA}" destId="{6DDD8445-68AF-4756-B2A3-79651743A447}" srcOrd="9" destOrd="0" parTransId="{D0149571-CBB4-49C6-B910-BE9792DA8A9E}" sibTransId="{7338DABA-BCFD-4A8F-83A0-76A957E77238}"/>
    <dgm:cxn modelId="{8F7E1662-CD00-43CD-BCCB-AEF3B96CB6B3}" type="presOf" srcId="{D0149571-CBB4-49C6-B910-BE9792DA8A9E}" destId="{3E272EFB-0184-471D-BE6E-55D662F0BFDB}" srcOrd="0" destOrd="0" presId="urn:microsoft.com/office/officeart/2005/8/layout/radial2"/>
    <dgm:cxn modelId="{ABB5FC32-E77A-496A-88DD-FD071501B83D}" srcId="{27286852-BC98-4249-BAF2-63E94BF605AA}" destId="{D877E832-5A9E-43BA-868A-71500A926EB0}" srcOrd="1" destOrd="0" parTransId="{19FC8A37-85E7-435D-9729-88E5955A9D4F}" sibTransId="{806071DB-D5F0-4D3B-9B64-F9A27C401C1F}"/>
    <dgm:cxn modelId="{95F9BC97-8020-4058-9DBE-CEBC4F158F78}" type="presOf" srcId="{0799F1D4-AF58-4E77-9208-33A8B7C3BA4B}" destId="{B2E39084-3FDD-4BB1-BB81-ADB872BF591A}" srcOrd="0" destOrd="0" presId="urn:microsoft.com/office/officeart/2005/8/layout/radial2"/>
    <dgm:cxn modelId="{C818C31A-4068-4C50-B6E1-B0A8F49CC119}" type="presOf" srcId="{1322CAB1-64ED-41D4-8A59-0ADEE8C51750}" destId="{E5F64703-F120-4B4E-BF21-7A409EFB0D35}" srcOrd="0" destOrd="0" presId="urn:microsoft.com/office/officeart/2005/8/layout/radial2"/>
    <dgm:cxn modelId="{DCB3125A-D243-4613-A7AE-A77707B076FC}" type="presOf" srcId="{D8A27995-AF4D-445B-A15A-3B8352538F95}" destId="{36FFC4E7-F49D-43BB-B4CF-658C48B3403E}" srcOrd="0" destOrd="0" presId="urn:microsoft.com/office/officeart/2005/8/layout/radial2"/>
    <dgm:cxn modelId="{CE97048A-7B20-4588-BFA3-A80167C2AD7F}" type="presOf" srcId="{172A5716-6C94-445F-BBBF-8251B03E3362}" destId="{EC5AB0B2-C060-4701-83ED-D63A36907FDB}" srcOrd="0" destOrd="0" presId="urn:microsoft.com/office/officeart/2005/8/layout/radial2"/>
    <dgm:cxn modelId="{3B5EC963-0F67-4E9C-8C13-9E9E1023689A}" type="presOf" srcId="{44C492B0-1579-4B4F-B09C-69E9090843EB}" destId="{B0BE2507-6EB9-4D7A-9E0D-990FE4D23889}" srcOrd="0" destOrd="0" presId="urn:microsoft.com/office/officeart/2005/8/layout/radial2"/>
    <dgm:cxn modelId="{83CB526F-FE5D-4AB2-BC6F-7B53964D129E}" type="presOf" srcId="{19FC8A37-85E7-435D-9729-88E5955A9D4F}" destId="{84E62F6D-E93D-415D-AC9A-CECFC0BFDA7B}" srcOrd="0" destOrd="0" presId="urn:microsoft.com/office/officeart/2005/8/layout/radial2"/>
    <dgm:cxn modelId="{29BBA3A2-BBB9-4A44-8EFA-49ECA57E10D7}" type="presOf" srcId="{02FC9547-A70A-461D-B3CF-974AA8837520}" destId="{A836D9D5-728E-4EA8-B2DA-341BC1B32EB7}" srcOrd="0" destOrd="0" presId="urn:microsoft.com/office/officeart/2005/8/layout/radial2"/>
    <dgm:cxn modelId="{37C40129-1A21-4DCE-9B24-49BBB549B5C1}" type="presOf" srcId="{B968E160-50A8-46BF-99FD-6CF055D51374}" destId="{FE21FF8C-C730-43FD-BB0E-23C597259243}" srcOrd="0" destOrd="0" presId="urn:microsoft.com/office/officeart/2005/8/layout/radial2"/>
    <dgm:cxn modelId="{19D66047-A709-40AA-B8B5-22FF5E663787}" type="presOf" srcId="{FAE85C4D-3DEF-42AA-86E8-6DDB6D6D8D65}" destId="{1AC03E94-C104-4225-9327-E8F85B75EA51}" srcOrd="0" destOrd="0" presId="urn:microsoft.com/office/officeart/2005/8/layout/radial2"/>
    <dgm:cxn modelId="{165CAAAB-9214-46E8-83F5-0E14066EC3E3}" type="presOf" srcId="{07EAFE50-7E9D-48F2-A068-A112DB7D402B}" destId="{51EFAA8A-2153-455F-9A97-E6E8652ABCD7}" srcOrd="0" destOrd="0" presId="urn:microsoft.com/office/officeart/2005/8/layout/radial2"/>
    <dgm:cxn modelId="{A178C5EC-2D65-4F9B-B06F-76C8AC686104}" type="presOf" srcId="{A2C343BF-EA6F-4ED2-9FEF-273EF62B38A5}" destId="{23788B88-0FCC-436D-8FBE-E3BFD1A8905C}" srcOrd="0" destOrd="0" presId="urn:microsoft.com/office/officeart/2005/8/layout/radial2"/>
    <dgm:cxn modelId="{B60343AE-D774-4A14-9A96-0B64C417B174}" type="presOf" srcId="{F6469918-47EA-478D-8A44-41AF5B5E19EC}" destId="{50EDBAFD-B839-4A72-9F9B-B5E9BE86ED5D}" srcOrd="0" destOrd="0" presId="urn:microsoft.com/office/officeart/2005/8/layout/radial2"/>
    <dgm:cxn modelId="{6C094B8C-4E63-49AE-AD6D-B2E8F129EA28}" type="presOf" srcId="{515C8808-3F3E-42DF-AA6A-E373BAD67B7C}" destId="{7EBCA4CE-9460-4069-A76E-65E99BD2205A}" srcOrd="0" destOrd="0" presId="urn:microsoft.com/office/officeart/2005/8/layout/radial2"/>
    <dgm:cxn modelId="{B797FE48-33B1-4AFC-B926-60863F8821BE}" type="presOf" srcId="{2DE00912-0A37-4305-8A6C-C3CCEED84A49}" destId="{3C20AEE6-D5FA-4FB8-AB11-423C86261952}" srcOrd="0" destOrd="0" presId="urn:microsoft.com/office/officeart/2005/8/layout/radial2"/>
    <dgm:cxn modelId="{F3CEABCB-905B-4191-AFE2-F2821C6F2C5C}" srcId="{27286852-BC98-4249-BAF2-63E94BF605AA}" destId="{63CDE4EB-84DC-4009-94B4-A97DE7806157}" srcOrd="5" destOrd="0" parTransId="{A2C343BF-EA6F-4ED2-9FEF-273EF62B38A5}" sibTransId="{31B9A885-1AA3-40E0-89A0-906DDB2117B7}"/>
    <dgm:cxn modelId="{7B641916-3259-43D7-B29F-889860935278}" type="presOf" srcId="{D877E832-5A9E-43BA-868A-71500A926EB0}" destId="{F6CB3AAF-F81D-42BA-8894-71C9B7EA6B8E}" srcOrd="0" destOrd="0" presId="urn:microsoft.com/office/officeart/2005/8/layout/radial2"/>
    <dgm:cxn modelId="{5213F073-9FF7-457E-A82A-89FEA43C706A}" type="presOf" srcId="{D90630C4-D1A8-45D0-882D-9E6BD78E182E}" destId="{66F36064-884B-4642-ACB4-6BCFE90CFAD5}" srcOrd="0" destOrd="0" presId="urn:microsoft.com/office/officeart/2005/8/layout/radial2"/>
    <dgm:cxn modelId="{E9B66ACE-112F-4B06-B3D9-09C2772631A2}" srcId="{27286852-BC98-4249-BAF2-63E94BF605AA}" destId="{02FC9547-A70A-461D-B3CF-974AA8837520}" srcOrd="6" destOrd="0" parTransId="{2DE00912-0A37-4305-8A6C-C3CCEED84A49}" sibTransId="{2FC80341-F6C7-4DD8-A95D-C6F4A9242830}"/>
    <dgm:cxn modelId="{6078C053-44AC-4796-9ED7-D249FCA5CCB5}" type="presOf" srcId="{6DDD8445-68AF-4756-B2A3-79651743A447}" destId="{E0CF7A71-EB96-46C9-AADD-345AABBBB801}" srcOrd="0" destOrd="0" presId="urn:microsoft.com/office/officeart/2005/8/layout/radial2"/>
    <dgm:cxn modelId="{AE052684-5EBE-4131-BDEB-9A7036AB070B}" srcId="{27286852-BC98-4249-BAF2-63E94BF605AA}" destId="{172A5716-6C94-445F-BBBF-8251B03E3362}" srcOrd="8" destOrd="0" parTransId="{515C8808-3F3E-42DF-AA6A-E373BAD67B7C}" sibTransId="{E0C27A25-04E6-454E-9234-61F4EA7C872C}"/>
    <dgm:cxn modelId="{E27B8BD2-50E0-4D5E-8401-8E4E1F9A1E0F}" srcId="{27286852-BC98-4249-BAF2-63E94BF605AA}" destId="{07EAFE50-7E9D-48F2-A068-A112DB7D402B}" srcOrd="0" destOrd="0" parTransId="{D8A27995-AF4D-445B-A15A-3B8352538F95}" sibTransId="{F516982C-E5F2-47A9-B0E7-81AD93EE1C71}"/>
    <dgm:cxn modelId="{822F1E6F-1C6C-4FCF-B57D-2EC4DADA700E}" srcId="{27286852-BC98-4249-BAF2-63E94BF605AA}" destId="{0799F1D4-AF58-4E77-9208-33A8B7C3BA4B}" srcOrd="4" destOrd="0" parTransId="{6B2242DB-2902-4C01-B973-05C952DA081A}" sibTransId="{AD7FFA22-33A3-45C7-AAD5-5224F0236CB6}"/>
    <dgm:cxn modelId="{8EF67935-79E8-496E-BA59-193FC5843B3C}" srcId="{27286852-BC98-4249-BAF2-63E94BF605AA}" destId="{D90630C4-D1A8-45D0-882D-9E6BD78E182E}" srcOrd="2" destOrd="0" parTransId="{FAE85C4D-3DEF-42AA-86E8-6DDB6D6D8D65}" sibTransId="{0F81F8B7-6864-4AB4-9D92-993074141028}"/>
    <dgm:cxn modelId="{BF3F6115-A0FB-4F6B-81C7-1ECC1C4CE049}" srcId="{27286852-BC98-4249-BAF2-63E94BF605AA}" destId="{1322CAB1-64ED-41D4-8A59-0ADEE8C51750}" srcOrd="7" destOrd="0" parTransId="{F6469918-47EA-478D-8A44-41AF5B5E19EC}" sibTransId="{2850A4E9-887B-4067-9130-FBA0F847A655}"/>
    <dgm:cxn modelId="{F11DAC78-39B5-49F7-B6FE-721F91DE7D10}" type="presParOf" srcId="{69A16201-507B-47F5-98A1-6DE796F47120}" destId="{AC7E7216-507F-4E97-ADFD-A10ED973C9BC}" srcOrd="0" destOrd="0" presId="urn:microsoft.com/office/officeart/2005/8/layout/radial2"/>
    <dgm:cxn modelId="{8F4717A6-ED2A-4BEF-BD10-63AA736BB258}" type="presParOf" srcId="{AC7E7216-507F-4E97-ADFD-A10ED973C9BC}" destId="{1097CBCA-39E8-41D1-A378-361BAC20642C}" srcOrd="0" destOrd="0" presId="urn:microsoft.com/office/officeart/2005/8/layout/radial2"/>
    <dgm:cxn modelId="{996B6285-74C8-4110-ABE6-6F9ADFA263AC}" type="presParOf" srcId="{1097CBCA-39E8-41D1-A378-361BAC20642C}" destId="{1A64682A-DAA3-45FB-8ACE-BA996BD46188}" srcOrd="0" destOrd="0" presId="urn:microsoft.com/office/officeart/2005/8/layout/radial2"/>
    <dgm:cxn modelId="{05A969F1-DADC-4A98-BF0F-5DD3AF941830}" type="presParOf" srcId="{1097CBCA-39E8-41D1-A378-361BAC20642C}" destId="{58310A38-BF20-477C-BEEE-9341CF000627}" srcOrd="1" destOrd="0" presId="urn:microsoft.com/office/officeart/2005/8/layout/radial2"/>
    <dgm:cxn modelId="{F1403904-F9A8-4817-8056-0C3BDCA1A9BE}" type="presParOf" srcId="{AC7E7216-507F-4E97-ADFD-A10ED973C9BC}" destId="{36FFC4E7-F49D-43BB-B4CF-658C48B3403E}" srcOrd="1" destOrd="0" presId="urn:microsoft.com/office/officeart/2005/8/layout/radial2"/>
    <dgm:cxn modelId="{F02AAEF7-3B34-4517-9622-078F8A3E1648}" type="presParOf" srcId="{AC7E7216-507F-4E97-ADFD-A10ED973C9BC}" destId="{CFBFB542-5AA8-412F-B619-B22B3B1A5B3F}" srcOrd="2" destOrd="0" presId="urn:microsoft.com/office/officeart/2005/8/layout/radial2"/>
    <dgm:cxn modelId="{1531F6BF-1E83-4A41-B2B4-6F66B2164B8E}" type="presParOf" srcId="{CFBFB542-5AA8-412F-B619-B22B3B1A5B3F}" destId="{51EFAA8A-2153-455F-9A97-E6E8652ABCD7}" srcOrd="0" destOrd="0" presId="urn:microsoft.com/office/officeart/2005/8/layout/radial2"/>
    <dgm:cxn modelId="{08EA6AC6-7039-48AE-900D-40E4328E7621}" type="presParOf" srcId="{CFBFB542-5AA8-412F-B619-B22B3B1A5B3F}" destId="{12DCCE1C-0BD8-44D1-875B-9AD54EE1838E}" srcOrd="1" destOrd="0" presId="urn:microsoft.com/office/officeart/2005/8/layout/radial2"/>
    <dgm:cxn modelId="{41DFC67B-09E2-42C1-A09F-5D86255819CB}" type="presParOf" srcId="{AC7E7216-507F-4E97-ADFD-A10ED973C9BC}" destId="{84E62F6D-E93D-415D-AC9A-CECFC0BFDA7B}" srcOrd="3" destOrd="0" presId="urn:microsoft.com/office/officeart/2005/8/layout/radial2"/>
    <dgm:cxn modelId="{7057C228-9EE2-4E06-A5A6-F20F7443C5B7}" type="presParOf" srcId="{AC7E7216-507F-4E97-ADFD-A10ED973C9BC}" destId="{435204A8-1759-4D88-9F91-4ABD41116449}" srcOrd="4" destOrd="0" presId="urn:microsoft.com/office/officeart/2005/8/layout/radial2"/>
    <dgm:cxn modelId="{45A3900F-3F82-4A6A-BECD-D7099A0863C1}" type="presParOf" srcId="{435204A8-1759-4D88-9F91-4ABD41116449}" destId="{F6CB3AAF-F81D-42BA-8894-71C9B7EA6B8E}" srcOrd="0" destOrd="0" presId="urn:microsoft.com/office/officeart/2005/8/layout/radial2"/>
    <dgm:cxn modelId="{88D28D85-A70A-4715-8621-93A9313A0321}" type="presParOf" srcId="{435204A8-1759-4D88-9F91-4ABD41116449}" destId="{0F9D6364-0A65-4D35-97D7-0CF004A92E46}" srcOrd="1" destOrd="0" presId="urn:microsoft.com/office/officeart/2005/8/layout/radial2"/>
    <dgm:cxn modelId="{D315D08E-4DEF-4383-A6B0-59CA02EA05AE}" type="presParOf" srcId="{AC7E7216-507F-4E97-ADFD-A10ED973C9BC}" destId="{1AC03E94-C104-4225-9327-E8F85B75EA51}" srcOrd="5" destOrd="0" presId="urn:microsoft.com/office/officeart/2005/8/layout/radial2"/>
    <dgm:cxn modelId="{2E7CBF95-8291-4651-8310-A7ACF6062C97}" type="presParOf" srcId="{AC7E7216-507F-4E97-ADFD-A10ED973C9BC}" destId="{33B7D577-A1FF-4CC9-B535-E7761CE6C517}" srcOrd="6" destOrd="0" presId="urn:microsoft.com/office/officeart/2005/8/layout/radial2"/>
    <dgm:cxn modelId="{42AC2AE7-6B75-4EE6-BC22-A3B67DDE5343}" type="presParOf" srcId="{33B7D577-A1FF-4CC9-B535-E7761CE6C517}" destId="{66F36064-884B-4642-ACB4-6BCFE90CFAD5}" srcOrd="0" destOrd="0" presId="urn:microsoft.com/office/officeart/2005/8/layout/radial2"/>
    <dgm:cxn modelId="{F6FED5E6-843B-4B93-99B8-C32F8B442D94}" type="presParOf" srcId="{33B7D577-A1FF-4CC9-B535-E7761CE6C517}" destId="{47289A2C-5DDB-45D5-9678-FBE4383233CA}" srcOrd="1" destOrd="0" presId="urn:microsoft.com/office/officeart/2005/8/layout/radial2"/>
    <dgm:cxn modelId="{8ACEB365-87D8-49D5-9C27-90DAC4FF0C95}" type="presParOf" srcId="{AC7E7216-507F-4E97-ADFD-A10ED973C9BC}" destId="{20A964CB-3FE6-41B1-9160-291BD9737368}" srcOrd="7" destOrd="0" presId="urn:microsoft.com/office/officeart/2005/8/layout/radial2"/>
    <dgm:cxn modelId="{1724DBC9-318A-4AE5-969C-E6F9CDE6B9D9}" type="presParOf" srcId="{AC7E7216-507F-4E97-ADFD-A10ED973C9BC}" destId="{0EE56DE4-D892-4E4C-BE5A-98664141EE90}" srcOrd="8" destOrd="0" presId="urn:microsoft.com/office/officeart/2005/8/layout/radial2"/>
    <dgm:cxn modelId="{77C88114-A9C2-49CE-81C4-2F40CBC05B16}" type="presParOf" srcId="{0EE56DE4-D892-4E4C-BE5A-98664141EE90}" destId="{B0BE2507-6EB9-4D7A-9E0D-990FE4D23889}" srcOrd="0" destOrd="0" presId="urn:microsoft.com/office/officeart/2005/8/layout/radial2"/>
    <dgm:cxn modelId="{2BC88920-EF16-4238-8308-756CDA3C130A}" type="presParOf" srcId="{0EE56DE4-D892-4E4C-BE5A-98664141EE90}" destId="{5431BC3C-9009-46D4-AC69-B51359423B8C}" srcOrd="1" destOrd="0" presId="urn:microsoft.com/office/officeart/2005/8/layout/radial2"/>
    <dgm:cxn modelId="{6482F770-53DA-49C0-8B04-BA600CF56518}" type="presParOf" srcId="{AC7E7216-507F-4E97-ADFD-A10ED973C9BC}" destId="{98A44AF4-E762-4B1F-8236-DB090B3AAC95}" srcOrd="9" destOrd="0" presId="urn:microsoft.com/office/officeart/2005/8/layout/radial2"/>
    <dgm:cxn modelId="{46F0D0D1-8132-45B9-9A4D-CA8B740026D7}" type="presParOf" srcId="{AC7E7216-507F-4E97-ADFD-A10ED973C9BC}" destId="{8D1927FB-1271-4860-BEA1-C7F247514554}" srcOrd="10" destOrd="0" presId="urn:microsoft.com/office/officeart/2005/8/layout/radial2"/>
    <dgm:cxn modelId="{287AB01C-8458-407B-8936-2897C94071CB}" type="presParOf" srcId="{8D1927FB-1271-4860-BEA1-C7F247514554}" destId="{B2E39084-3FDD-4BB1-BB81-ADB872BF591A}" srcOrd="0" destOrd="0" presId="urn:microsoft.com/office/officeart/2005/8/layout/radial2"/>
    <dgm:cxn modelId="{CD66798C-3EB2-4F7B-B028-7E31D8845099}" type="presParOf" srcId="{8D1927FB-1271-4860-BEA1-C7F247514554}" destId="{912A3E61-AD0A-4247-BC6B-B6523F7378A2}" srcOrd="1" destOrd="0" presId="urn:microsoft.com/office/officeart/2005/8/layout/radial2"/>
    <dgm:cxn modelId="{4AEFCA29-E5A2-4921-BB3A-988848EFA6AA}" type="presParOf" srcId="{AC7E7216-507F-4E97-ADFD-A10ED973C9BC}" destId="{23788B88-0FCC-436D-8FBE-E3BFD1A8905C}" srcOrd="11" destOrd="0" presId="urn:microsoft.com/office/officeart/2005/8/layout/radial2"/>
    <dgm:cxn modelId="{4D859947-9F4E-4682-8FA1-FF07B9E687AC}" type="presParOf" srcId="{AC7E7216-507F-4E97-ADFD-A10ED973C9BC}" destId="{8AF85F0E-881B-42C2-8973-AA6BDF19D99B}" srcOrd="12" destOrd="0" presId="urn:microsoft.com/office/officeart/2005/8/layout/radial2"/>
    <dgm:cxn modelId="{A4784BF2-39AD-4134-83A2-E40AC8EC819B}" type="presParOf" srcId="{8AF85F0E-881B-42C2-8973-AA6BDF19D99B}" destId="{F354F4BE-5D89-4D85-9FDC-25A0327EDF96}" srcOrd="0" destOrd="0" presId="urn:microsoft.com/office/officeart/2005/8/layout/radial2"/>
    <dgm:cxn modelId="{73B7F7F3-DF77-424B-80A2-8160B188E9FE}" type="presParOf" srcId="{8AF85F0E-881B-42C2-8973-AA6BDF19D99B}" destId="{97183240-555E-4E36-B9F5-D45E1B3B7AEB}" srcOrd="1" destOrd="0" presId="urn:microsoft.com/office/officeart/2005/8/layout/radial2"/>
    <dgm:cxn modelId="{9C831EFB-7F91-40A3-B01F-4DB1D513A28C}" type="presParOf" srcId="{AC7E7216-507F-4E97-ADFD-A10ED973C9BC}" destId="{3C20AEE6-D5FA-4FB8-AB11-423C86261952}" srcOrd="13" destOrd="0" presId="urn:microsoft.com/office/officeart/2005/8/layout/radial2"/>
    <dgm:cxn modelId="{37F17641-A29E-4260-A6CC-BF8B95C8A519}" type="presParOf" srcId="{AC7E7216-507F-4E97-ADFD-A10ED973C9BC}" destId="{7DA9E896-AA82-4F67-AEA5-1A8770820FA0}" srcOrd="14" destOrd="0" presId="urn:microsoft.com/office/officeart/2005/8/layout/radial2"/>
    <dgm:cxn modelId="{69E136EE-548B-4696-AAA6-308A5E099A4C}" type="presParOf" srcId="{7DA9E896-AA82-4F67-AEA5-1A8770820FA0}" destId="{A836D9D5-728E-4EA8-B2DA-341BC1B32EB7}" srcOrd="0" destOrd="0" presId="urn:microsoft.com/office/officeart/2005/8/layout/radial2"/>
    <dgm:cxn modelId="{0F2889D2-13C0-4B65-AEF4-5F99EFB68DB4}" type="presParOf" srcId="{7DA9E896-AA82-4F67-AEA5-1A8770820FA0}" destId="{4E4158B3-7B17-4C2F-BB56-32CF6C889082}" srcOrd="1" destOrd="0" presId="urn:microsoft.com/office/officeart/2005/8/layout/radial2"/>
    <dgm:cxn modelId="{D2844DBE-1C9F-487F-BEF5-639E485F08EF}" type="presParOf" srcId="{AC7E7216-507F-4E97-ADFD-A10ED973C9BC}" destId="{50EDBAFD-B839-4A72-9F9B-B5E9BE86ED5D}" srcOrd="15" destOrd="0" presId="urn:microsoft.com/office/officeart/2005/8/layout/radial2"/>
    <dgm:cxn modelId="{569EDBBE-D739-4203-8B25-C3B5AD2EEDDE}" type="presParOf" srcId="{AC7E7216-507F-4E97-ADFD-A10ED973C9BC}" destId="{6D570E13-4BC9-4B0C-A88B-E77DEC94A011}" srcOrd="16" destOrd="0" presId="urn:microsoft.com/office/officeart/2005/8/layout/radial2"/>
    <dgm:cxn modelId="{08B729A2-AFAE-4BEA-893F-F60387A98D8F}" type="presParOf" srcId="{6D570E13-4BC9-4B0C-A88B-E77DEC94A011}" destId="{E5F64703-F120-4B4E-BF21-7A409EFB0D35}" srcOrd="0" destOrd="0" presId="urn:microsoft.com/office/officeart/2005/8/layout/radial2"/>
    <dgm:cxn modelId="{D4ECD947-D27B-473C-B083-FE06BCEAB7A1}" type="presParOf" srcId="{6D570E13-4BC9-4B0C-A88B-E77DEC94A011}" destId="{A5664057-65EB-4BD7-869D-D85EAA5A4040}" srcOrd="1" destOrd="0" presId="urn:microsoft.com/office/officeart/2005/8/layout/radial2"/>
    <dgm:cxn modelId="{4DA8E817-12EA-4F14-84AD-E2CB8DAFB620}" type="presParOf" srcId="{AC7E7216-507F-4E97-ADFD-A10ED973C9BC}" destId="{7EBCA4CE-9460-4069-A76E-65E99BD2205A}" srcOrd="17" destOrd="0" presId="urn:microsoft.com/office/officeart/2005/8/layout/radial2"/>
    <dgm:cxn modelId="{9DD46ACC-282F-4DF8-982B-5231C4322F3F}" type="presParOf" srcId="{AC7E7216-507F-4E97-ADFD-A10ED973C9BC}" destId="{689120D8-F33D-4CC8-83F6-870017D5233D}" srcOrd="18" destOrd="0" presId="urn:microsoft.com/office/officeart/2005/8/layout/radial2"/>
    <dgm:cxn modelId="{DE9ECE5C-ABC8-4568-A8BE-5A956A7C93D7}" type="presParOf" srcId="{689120D8-F33D-4CC8-83F6-870017D5233D}" destId="{EC5AB0B2-C060-4701-83ED-D63A36907FDB}" srcOrd="0" destOrd="0" presId="urn:microsoft.com/office/officeart/2005/8/layout/radial2"/>
    <dgm:cxn modelId="{CF9D6610-D1E3-4244-95F1-3BDD2BFA9B35}" type="presParOf" srcId="{689120D8-F33D-4CC8-83F6-870017D5233D}" destId="{DCB09EE6-0469-408F-9A6E-0E012E08156E}" srcOrd="1" destOrd="0" presId="urn:microsoft.com/office/officeart/2005/8/layout/radial2"/>
    <dgm:cxn modelId="{2D03EE00-7942-4A4D-B02D-5ACA32681C94}" type="presParOf" srcId="{AC7E7216-507F-4E97-ADFD-A10ED973C9BC}" destId="{3E272EFB-0184-471D-BE6E-55D662F0BFDB}" srcOrd="19" destOrd="0" presId="urn:microsoft.com/office/officeart/2005/8/layout/radial2"/>
    <dgm:cxn modelId="{77848A69-F8EB-4169-B33D-8894B9D6AECF}" type="presParOf" srcId="{AC7E7216-507F-4E97-ADFD-A10ED973C9BC}" destId="{59DBBB05-74FB-41C3-A7BE-2EB3465B0CC6}" srcOrd="20" destOrd="0" presId="urn:microsoft.com/office/officeart/2005/8/layout/radial2"/>
    <dgm:cxn modelId="{5EFE05DA-B472-4FD6-B736-211697F8380B}" type="presParOf" srcId="{59DBBB05-74FB-41C3-A7BE-2EB3465B0CC6}" destId="{E0CF7A71-EB96-46C9-AADD-345AABBBB801}" srcOrd="0" destOrd="0" presId="urn:microsoft.com/office/officeart/2005/8/layout/radial2"/>
    <dgm:cxn modelId="{4511F8A0-8E7A-4779-8729-E0FFE3D8C2D1}" type="presParOf" srcId="{59DBBB05-74FB-41C3-A7BE-2EB3465B0CC6}" destId="{7CF459AF-2A64-4510-A750-05122A44B2B7}" srcOrd="1" destOrd="0" presId="urn:microsoft.com/office/officeart/2005/8/layout/radial2"/>
    <dgm:cxn modelId="{2E605D8E-F157-426E-B792-BCA94301C545}" type="presParOf" srcId="{AC7E7216-507F-4E97-ADFD-A10ED973C9BC}" destId="{AA5F2067-75CF-424B-A745-2D7D679A7D21}" srcOrd="21" destOrd="0" presId="urn:microsoft.com/office/officeart/2005/8/layout/radial2"/>
    <dgm:cxn modelId="{2CD89239-ABD6-4DDA-8246-D6E2192B9263}" type="presParOf" srcId="{AC7E7216-507F-4E97-ADFD-A10ED973C9BC}" destId="{202DB46C-9152-4B88-9388-2480617A2C76}" srcOrd="22" destOrd="0" presId="urn:microsoft.com/office/officeart/2005/8/layout/radial2"/>
    <dgm:cxn modelId="{2C6A3DA8-A279-43E3-94D2-81C9A45E4417}" type="presParOf" srcId="{202DB46C-9152-4B88-9388-2480617A2C76}" destId="{FE21FF8C-C730-43FD-BB0E-23C597259243}" srcOrd="0" destOrd="0" presId="urn:microsoft.com/office/officeart/2005/8/layout/radial2"/>
    <dgm:cxn modelId="{CB6CC7B1-0CC0-4506-B5EC-FBCE3268BD43}" type="presParOf" srcId="{202DB46C-9152-4B88-9388-2480617A2C76}" destId="{33AA1EF7-950C-4916-8ACD-77BDF71C366A}"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59ADAF-E89A-457E-ACED-6154AE36E744}">
      <dsp:nvSpPr>
        <dsp:cNvPr id="0" name=""/>
        <dsp:cNvSpPr/>
      </dsp:nvSpPr>
      <dsp:spPr>
        <a:xfrm>
          <a:off x="31479" y="540599"/>
          <a:ext cx="8686769" cy="5817380"/>
        </a:xfrm>
        <a:prstGeom prst="diamond">
          <a:avLst/>
        </a:prstGeom>
        <a:solidFill>
          <a:srgbClr val="FFFF00"/>
        </a:solidFill>
        <a:ln>
          <a:noFill/>
        </a:ln>
        <a:effectLst/>
      </dsp:spPr>
      <dsp:style>
        <a:lnRef idx="0">
          <a:scrgbClr r="0" g="0" b="0"/>
        </a:lnRef>
        <a:fillRef idx="1">
          <a:scrgbClr r="0" g="0" b="0"/>
        </a:fillRef>
        <a:effectRef idx="0">
          <a:scrgbClr r="0" g="0" b="0"/>
        </a:effectRef>
        <a:fontRef idx="minor"/>
      </dsp:style>
    </dsp:sp>
    <dsp:sp modelId="{1541AFDF-031C-4458-8705-90B3D2E15E60}">
      <dsp:nvSpPr>
        <dsp:cNvPr id="0" name=""/>
        <dsp:cNvSpPr/>
      </dsp:nvSpPr>
      <dsp:spPr>
        <a:xfrm>
          <a:off x="142886" y="320074"/>
          <a:ext cx="2822477" cy="4464531"/>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002060"/>
              </a:solidFill>
              <a:latin typeface="Times New Roman" pitchFamily="18" charset="0"/>
              <a:cs typeface="Times New Roman" pitchFamily="18" charset="0"/>
            </a:rPr>
            <a:t>Успешность образовательного процесса во многом зависит от того, как складываются отношения между педагогами, учащимися и родителями.                                                       Для формирования сотрудничества между взрослыми и детьми важно представлять коллектив как единое целое, как большую семью, и для этого необходима совместная деятельность, которая способствует установлению взаимопонимания между всеми участниками образовательного пространства.</a:t>
          </a:r>
          <a:endParaRPr lang="ru-RU" sz="1600" b="0" kern="1200" dirty="0">
            <a:solidFill>
              <a:srgbClr val="002060"/>
            </a:solidFill>
            <a:latin typeface="Times New Roman" pitchFamily="18" charset="0"/>
            <a:cs typeface="Times New Roman" pitchFamily="18" charset="0"/>
          </a:endParaRPr>
        </a:p>
      </dsp:txBody>
      <dsp:txXfrm>
        <a:off x="142886" y="320074"/>
        <a:ext cx="2822477" cy="4464531"/>
      </dsp:txXfrm>
    </dsp:sp>
    <dsp:sp modelId="{988A2585-D587-46F1-AC54-EFDCC86E18C0}">
      <dsp:nvSpPr>
        <dsp:cNvPr id="0" name=""/>
        <dsp:cNvSpPr/>
      </dsp:nvSpPr>
      <dsp:spPr>
        <a:xfrm>
          <a:off x="3929078" y="0"/>
          <a:ext cx="4723490" cy="1383043"/>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t>         Грамотно организованное взаимодействие учителей и родителей  определяет  и  отношение ребенка к образовательному пространству (на основе доверия и одновременно ответственности ребят за свое учение и отношения), и включение в происходящее. </a:t>
          </a:r>
          <a:endParaRPr lang="ru-RU" sz="1400" kern="1200" dirty="0"/>
        </a:p>
      </dsp:txBody>
      <dsp:txXfrm>
        <a:off x="3929078" y="0"/>
        <a:ext cx="4723490" cy="1383043"/>
      </dsp:txXfrm>
    </dsp:sp>
    <dsp:sp modelId="{215F510D-0C35-4234-8EEF-64A15BC40C2F}">
      <dsp:nvSpPr>
        <dsp:cNvPr id="0" name=""/>
        <dsp:cNvSpPr/>
      </dsp:nvSpPr>
      <dsp:spPr>
        <a:xfrm>
          <a:off x="3643339" y="1677404"/>
          <a:ext cx="4677763" cy="1188677"/>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    </a:t>
          </a:r>
          <a:r>
            <a:rPr lang="ru-RU" sz="1400" kern="1200" dirty="0" smtClean="0">
              <a:solidFill>
                <a:srgbClr val="002060"/>
              </a:solidFill>
              <a:latin typeface="Times New Roman" pitchFamily="18" charset="0"/>
              <a:cs typeface="Times New Roman" pitchFamily="18" charset="0"/>
            </a:rPr>
            <a:t>Конструктивное взаимодействие учителя и родителя – это создание условий для продуктивного разностороннего развития личности ребенка в процессе активной самостоятельной и организованной учебной  и вне учебной деятельности и формирование позитивного отношения к образовательному учреждению.</a:t>
          </a:r>
          <a:endParaRPr lang="ru-RU" sz="1400" kern="1200" dirty="0">
            <a:solidFill>
              <a:srgbClr val="002060"/>
            </a:solidFill>
            <a:latin typeface="Times New Roman" pitchFamily="18" charset="0"/>
            <a:cs typeface="Times New Roman" pitchFamily="18" charset="0"/>
          </a:endParaRPr>
        </a:p>
      </dsp:txBody>
      <dsp:txXfrm>
        <a:off x="3643339" y="1677404"/>
        <a:ext cx="4677763" cy="1188677"/>
      </dsp:txXfrm>
    </dsp:sp>
    <dsp:sp modelId="{63054DF6-6E0B-4CCD-A7D4-642AA8804A1D}">
      <dsp:nvSpPr>
        <dsp:cNvPr id="0" name=""/>
        <dsp:cNvSpPr/>
      </dsp:nvSpPr>
      <dsp:spPr>
        <a:xfrm>
          <a:off x="3071834" y="3357573"/>
          <a:ext cx="4844934" cy="138312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      Большинство родителей не профессиональные воспитатели, поэтому иногда (а некоторые часто), испытывают трудности в установлении контактов с детьми. Педагоги и родители вместе пытаются найти наиболее эффективные способы решения различных  проблем...</a:t>
          </a:r>
          <a:endParaRPr lang="ru-RU" sz="1400" kern="1200" dirty="0">
            <a:latin typeface="Times New Roman" pitchFamily="18" charset="0"/>
            <a:cs typeface="Times New Roman" pitchFamily="18" charset="0"/>
          </a:endParaRPr>
        </a:p>
      </dsp:txBody>
      <dsp:txXfrm>
        <a:off x="3071834" y="3357573"/>
        <a:ext cx="4844934" cy="1383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4BA67-A029-4E6C-A0E8-803CFBFDEF6F}">
      <dsp:nvSpPr>
        <dsp:cNvPr id="0" name=""/>
        <dsp:cNvSpPr/>
      </dsp:nvSpPr>
      <dsp:spPr>
        <a:xfrm>
          <a:off x="3792" y="282"/>
          <a:ext cx="7764815" cy="2246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ru-RU" sz="2300" kern="1200" dirty="0" smtClean="0"/>
            <a:t>Главная педагогическая задача состоит в том, чтобы привлечь внимание родителей к внутреннему миру их собственных детей, к их интересам, их проблемам, к их жизни в кругу друзей и товарищей. </a:t>
          </a:r>
          <a:endParaRPr lang="ru-RU" sz="2300" kern="1200" dirty="0"/>
        </a:p>
      </dsp:txBody>
      <dsp:txXfrm>
        <a:off x="3792" y="282"/>
        <a:ext cx="7764815" cy="2246390"/>
      </dsp:txXfrm>
    </dsp:sp>
    <dsp:sp modelId="{08E96409-3B1D-493D-9725-B24772DCAB50}">
      <dsp:nvSpPr>
        <dsp:cNvPr id="0" name=""/>
        <dsp:cNvSpPr/>
      </dsp:nvSpPr>
      <dsp:spPr>
        <a:xfrm rot="5400000">
          <a:off x="3605979" y="1552135"/>
          <a:ext cx="3355765" cy="49694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r>
            <a:rPr lang="ru-RU" sz="1600" kern="1200" dirty="0" smtClean="0">
              <a:solidFill>
                <a:srgbClr val="002060"/>
              </a:solidFill>
              <a:latin typeface="Times New Roman" pitchFamily="18" charset="0"/>
              <a:cs typeface="Times New Roman" pitchFamily="18" charset="0"/>
            </a:rPr>
            <a:t>Социально-здоровые, благополучные в воспитательном отношении.</a:t>
          </a:r>
          <a:endParaRPr lang="ru-RU" sz="1600" kern="1200" dirty="0">
            <a:solidFill>
              <a:srgbClr val="002060"/>
            </a:solidFill>
            <a:latin typeface="Times New Roman" pitchFamily="18" charset="0"/>
            <a:cs typeface="Times New Roman" pitchFamily="18" charset="0"/>
          </a:endParaRPr>
        </a:p>
        <a:p>
          <a:pPr marL="171450" lvl="1" indent="-171450" algn="just" defTabSz="711200" rtl="0">
            <a:lnSpc>
              <a:spcPct val="90000"/>
            </a:lnSpc>
            <a:spcBef>
              <a:spcPct val="0"/>
            </a:spcBef>
            <a:spcAft>
              <a:spcPct val="15000"/>
            </a:spcAft>
            <a:buChar char="••"/>
          </a:pPr>
          <a:r>
            <a:rPr lang="ru-RU" sz="1600" kern="1200" dirty="0" smtClean="0">
              <a:solidFill>
                <a:srgbClr val="002060"/>
              </a:solidFill>
              <a:latin typeface="Times New Roman" pitchFamily="18" charset="0"/>
              <a:cs typeface="Times New Roman" pitchFamily="18" charset="0"/>
            </a:rPr>
            <a:t>Социально-здоровые, но неблагополучные в воспитательном отношении.</a:t>
          </a:r>
          <a:endParaRPr lang="ru-RU" sz="1600" kern="1200" dirty="0">
            <a:solidFill>
              <a:srgbClr val="002060"/>
            </a:solidFill>
            <a:latin typeface="Times New Roman" pitchFamily="18" charset="0"/>
            <a:cs typeface="Times New Roman" pitchFamily="18" charset="0"/>
          </a:endParaRPr>
        </a:p>
        <a:p>
          <a:pPr marL="171450" lvl="1" indent="-171450" algn="just" defTabSz="711200" rtl="0">
            <a:lnSpc>
              <a:spcPct val="90000"/>
            </a:lnSpc>
            <a:spcBef>
              <a:spcPct val="0"/>
            </a:spcBef>
            <a:spcAft>
              <a:spcPct val="15000"/>
            </a:spcAft>
            <a:buChar char="••"/>
          </a:pPr>
          <a:r>
            <a:rPr lang="ru-RU" sz="1600" kern="1200" dirty="0" smtClean="0">
              <a:solidFill>
                <a:srgbClr val="002060"/>
              </a:solidFill>
              <a:latin typeface="Times New Roman" pitchFamily="18" charset="0"/>
              <a:cs typeface="Times New Roman" pitchFamily="18" charset="0"/>
            </a:rPr>
            <a:t>Социально-нездоровые и неблагополучные в воспитательном отношении (требует особого внимания).</a:t>
          </a:r>
          <a:endParaRPr lang="ru-RU" sz="1600" kern="1200" dirty="0">
            <a:solidFill>
              <a:srgbClr val="002060"/>
            </a:solidFill>
            <a:latin typeface="Times New Roman" pitchFamily="18" charset="0"/>
            <a:cs typeface="Times New Roman" pitchFamily="18" charset="0"/>
          </a:endParaRPr>
        </a:p>
        <a:p>
          <a:pPr marL="171450" lvl="1" indent="-171450" algn="just" defTabSz="711200" rtl="0">
            <a:lnSpc>
              <a:spcPct val="90000"/>
            </a:lnSpc>
            <a:spcBef>
              <a:spcPct val="0"/>
            </a:spcBef>
            <a:spcAft>
              <a:spcPct val="15000"/>
            </a:spcAft>
            <a:buChar char="••"/>
          </a:pPr>
          <a:r>
            <a:rPr lang="ru-RU" sz="1600" kern="1200" dirty="0" smtClean="0">
              <a:solidFill>
                <a:srgbClr val="002060"/>
              </a:solidFill>
              <a:latin typeface="Times New Roman" pitchFamily="18" charset="0"/>
              <a:cs typeface="Times New Roman" pitchFamily="18" charset="0"/>
            </a:rPr>
            <a:t>Социально-нездоровые, негативные, которые при всем  их внешнем благополучии представляют собой наиболее трудный объект для педагогического воздействия.</a:t>
          </a:r>
          <a:endParaRPr lang="ru-RU" sz="1600" kern="1200" dirty="0">
            <a:solidFill>
              <a:srgbClr val="002060"/>
            </a:solidFill>
            <a:latin typeface="Times New Roman" pitchFamily="18" charset="0"/>
            <a:cs typeface="Times New Roman" pitchFamily="18" charset="0"/>
          </a:endParaRPr>
        </a:p>
      </dsp:txBody>
      <dsp:txXfrm rot="5400000">
        <a:off x="3605979" y="1552135"/>
        <a:ext cx="3355765" cy="4969478"/>
      </dsp:txXfrm>
    </dsp:sp>
    <dsp:sp modelId="{64B15B57-F181-458A-BEB2-B9E2775137E4}">
      <dsp:nvSpPr>
        <dsp:cNvPr id="0" name=""/>
        <dsp:cNvSpPr/>
      </dsp:nvSpPr>
      <dsp:spPr>
        <a:xfrm>
          <a:off x="3792" y="2428897"/>
          <a:ext cx="2795331" cy="3215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ru-RU" sz="2300" kern="1200" dirty="0" smtClean="0"/>
            <a:t>Ориентировочно можно выделить следующие типы семей:</a:t>
          </a:r>
          <a:endParaRPr lang="ru-RU" sz="2300" kern="1200" dirty="0"/>
        </a:p>
      </dsp:txBody>
      <dsp:txXfrm>
        <a:off x="3792" y="2428897"/>
        <a:ext cx="2795331" cy="32159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13EBA4-B509-43DC-9E92-D14E9C4381EF}">
      <dsp:nvSpPr>
        <dsp:cNvPr id="0" name=""/>
        <dsp:cNvSpPr/>
      </dsp:nvSpPr>
      <dsp:spPr>
        <a:xfrm>
          <a:off x="585752" y="-285765"/>
          <a:ext cx="5658860" cy="5658860"/>
        </a:xfrm>
        <a:prstGeom prst="circularArrow">
          <a:avLst>
            <a:gd name="adj1" fmla="val 5544"/>
            <a:gd name="adj2" fmla="val 330680"/>
            <a:gd name="adj3" fmla="val 14237484"/>
            <a:gd name="adj4" fmla="val 17111001"/>
            <a:gd name="adj5" fmla="val 5757"/>
          </a:avLst>
        </a:prstGeom>
        <a:solidFill>
          <a:srgbClr val="FFFF00"/>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AA0487E-59EC-492F-B010-340DBF3EE367}">
      <dsp:nvSpPr>
        <dsp:cNvPr id="0" name=""/>
        <dsp:cNvSpPr/>
      </dsp:nvSpPr>
      <dsp:spPr>
        <a:xfrm>
          <a:off x="4229114" y="71434"/>
          <a:ext cx="2104947" cy="666312"/>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родительские собрания</a:t>
          </a:r>
          <a:endParaRPr lang="ru-RU" sz="2000" kern="1200" dirty="0">
            <a:latin typeface="Times New Roman" pitchFamily="18" charset="0"/>
            <a:cs typeface="Times New Roman" pitchFamily="18" charset="0"/>
          </a:endParaRPr>
        </a:p>
      </dsp:txBody>
      <dsp:txXfrm>
        <a:off x="4229114" y="71434"/>
        <a:ext cx="2104947" cy="666312"/>
      </dsp:txXfrm>
    </dsp:sp>
    <dsp:sp modelId="{2E758D57-55AC-4BEF-8D77-2771352FDB4C}">
      <dsp:nvSpPr>
        <dsp:cNvPr id="0" name=""/>
        <dsp:cNvSpPr/>
      </dsp:nvSpPr>
      <dsp:spPr>
        <a:xfrm>
          <a:off x="5514983" y="1071578"/>
          <a:ext cx="2245193" cy="960662"/>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общеклассные и общешкольные конференции</a:t>
          </a:r>
          <a:endParaRPr lang="ru-RU" sz="1800" kern="1200" dirty="0">
            <a:latin typeface="Times New Roman" pitchFamily="18" charset="0"/>
            <a:cs typeface="Times New Roman" pitchFamily="18" charset="0"/>
          </a:endParaRPr>
        </a:p>
      </dsp:txBody>
      <dsp:txXfrm>
        <a:off x="5514983" y="1071578"/>
        <a:ext cx="2245193" cy="960662"/>
      </dsp:txXfrm>
    </dsp:sp>
    <dsp:sp modelId="{FC1184A1-131F-4357-AA3E-DF88978D2C2E}">
      <dsp:nvSpPr>
        <dsp:cNvPr id="0" name=""/>
        <dsp:cNvSpPr/>
      </dsp:nvSpPr>
      <dsp:spPr>
        <a:xfrm>
          <a:off x="5729298" y="2286009"/>
          <a:ext cx="2055187" cy="818171"/>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 индивидуальные консультации</a:t>
          </a:r>
          <a:endParaRPr lang="ru-RU" sz="1800" kern="1200" dirty="0">
            <a:latin typeface="Times New Roman" pitchFamily="18" charset="0"/>
            <a:cs typeface="Times New Roman" pitchFamily="18" charset="0"/>
          </a:endParaRPr>
        </a:p>
      </dsp:txBody>
      <dsp:txXfrm>
        <a:off x="5729298" y="2286009"/>
        <a:ext cx="2055187" cy="818171"/>
      </dsp:txXfrm>
    </dsp:sp>
    <dsp:sp modelId="{15BA3CF5-6E24-4DE5-A114-5F362BEFB37D}">
      <dsp:nvSpPr>
        <dsp:cNvPr id="0" name=""/>
        <dsp:cNvSpPr/>
      </dsp:nvSpPr>
      <dsp:spPr>
        <a:xfrm>
          <a:off x="5729305" y="3357581"/>
          <a:ext cx="2029667" cy="666312"/>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тематические консультации</a:t>
          </a:r>
          <a:endParaRPr lang="ru-RU" sz="1800" kern="1200" dirty="0">
            <a:latin typeface="Times New Roman" pitchFamily="18" charset="0"/>
            <a:cs typeface="Times New Roman" pitchFamily="18" charset="0"/>
          </a:endParaRPr>
        </a:p>
      </dsp:txBody>
      <dsp:txXfrm>
        <a:off x="5729305" y="3357581"/>
        <a:ext cx="2029667" cy="666312"/>
      </dsp:txXfrm>
    </dsp:sp>
    <dsp:sp modelId="{984B4560-CF79-4213-B379-7C198E03459D}">
      <dsp:nvSpPr>
        <dsp:cNvPr id="0" name=""/>
        <dsp:cNvSpPr/>
      </dsp:nvSpPr>
      <dsp:spPr>
        <a:xfrm>
          <a:off x="5300666" y="4214841"/>
          <a:ext cx="2202695" cy="666312"/>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u-RU" sz="800" kern="1200" dirty="0" smtClean="0"/>
            <a:t> </a:t>
          </a:r>
          <a:r>
            <a:rPr lang="ru-RU" sz="1800" kern="1200" dirty="0" smtClean="0"/>
            <a:t>психологические тренинги</a:t>
          </a:r>
          <a:endParaRPr lang="ru-RU" sz="1800" kern="1200" dirty="0"/>
        </a:p>
      </dsp:txBody>
      <dsp:txXfrm>
        <a:off x="5300666" y="4214841"/>
        <a:ext cx="2202695" cy="666312"/>
      </dsp:txXfrm>
    </dsp:sp>
    <dsp:sp modelId="{32FB6096-CE17-4CA8-820E-5F5E746403D2}">
      <dsp:nvSpPr>
        <dsp:cNvPr id="0" name=""/>
        <dsp:cNvSpPr/>
      </dsp:nvSpPr>
      <dsp:spPr>
        <a:xfrm>
          <a:off x="1657336" y="4500585"/>
          <a:ext cx="3408161" cy="818171"/>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u-RU" sz="800" kern="1200" dirty="0" smtClean="0"/>
            <a:t> </a:t>
          </a:r>
          <a:r>
            <a:rPr lang="ru-RU" sz="1800" kern="1200" dirty="0" smtClean="0">
              <a:latin typeface="Times New Roman" pitchFamily="18" charset="0"/>
              <a:cs typeface="Times New Roman" pitchFamily="18" charset="0"/>
            </a:rPr>
            <a:t>походы, чаепития совместно с родителями, учениками и учителями</a:t>
          </a:r>
          <a:endParaRPr lang="ru-RU" sz="1800" kern="1200" dirty="0">
            <a:latin typeface="Times New Roman" pitchFamily="18" charset="0"/>
            <a:cs typeface="Times New Roman" pitchFamily="18" charset="0"/>
          </a:endParaRPr>
        </a:p>
      </dsp:txBody>
      <dsp:txXfrm>
        <a:off x="1657336" y="4500585"/>
        <a:ext cx="3408161" cy="818171"/>
      </dsp:txXfrm>
    </dsp:sp>
    <dsp:sp modelId="{E78047E0-9387-44E3-9087-025CACCE28C4}">
      <dsp:nvSpPr>
        <dsp:cNvPr id="0" name=""/>
        <dsp:cNvSpPr/>
      </dsp:nvSpPr>
      <dsp:spPr>
        <a:xfrm>
          <a:off x="0" y="3424048"/>
          <a:ext cx="1743539" cy="548635"/>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 круглые столы</a:t>
          </a:r>
          <a:endParaRPr lang="ru-RU" sz="1800" kern="1200" dirty="0">
            <a:latin typeface="Times New Roman" pitchFamily="18" charset="0"/>
            <a:cs typeface="Times New Roman" pitchFamily="18" charset="0"/>
          </a:endParaRPr>
        </a:p>
      </dsp:txBody>
      <dsp:txXfrm>
        <a:off x="0" y="3424048"/>
        <a:ext cx="1743539" cy="548635"/>
      </dsp:txXfrm>
    </dsp:sp>
    <dsp:sp modelId="{2DE2A7CA-F495-4FE7-9C61-228CEB5B42A8}">
      <dsp:nvSpPr>
        <dsp:cNvPr id="0" name=""/>
        <dsp:cNvSpPr/>
      </dsp:nvSpPr>
      <dsp:spPr>
        <a:xfrm>
          <a:off x="0" y="1979685"/>
          <a:ext cx="1743659" cy="700494"/>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дискуссии</a:t>
          </a:r>
          <a:endParaRPr lang="ru-RU" sz="1800" kern="1200" dirty="0">
            <a:latin typeface="Times New Roman" pitchFamily="18" charset="0"/>
            <a:cs typeface="Times New Roman" pitchFamily="18" charset="0"/>
          </a:endParaRPr>
        </a:p>
      </dsp:txBody>
      <dsp:txXfrm>
        <a:off x="0" y="1979685"/>
        <a:ext cx="1743659" cy="700494"/>
      </dsp:txXfrm>
    </dsp:sp>
    <dsp:sp modelId="{06742D30-184B-475C-93A7-E847F8E81227}">
      <dsp:nvSpPr>
        <dsp:cNvPr id="0" name=""/>
        <dsp:cNvSpPr/>
      </dsp:nvSpPr>
      <dsp:spPr>
        <a:xfrm>
          <a:off x="161893" y="839298"/>
          <a:ext cx="2091954" cy="666312"/>
        </a:xfrm>
        <a:prstGeom prst="roundRect">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дебаты и т.д.</a:t>
          </a:r>
          <a:endParaRPr lang="ru-RU" sz="1800" kern="1200" dirty="0">
            <a:latin typeface="Times New Roman" pitchFamily="18" charset="0"/>
            <a:cs typeface="Times New Roman" pitchFamily="18" charset="0"/>
          </a:endParaRPr>
        </a:p>
      </dsp:txBody>
      <dsp:txXfrm>
        <a:off x="161893" y="839298"/>
        <a:ext cx="2091954" cy="666312"/>
      </dsp:txXfrm>
    </dsp:sp>
    <dsp:sp modelId="{6B7BFD7B-8709-43B0-8FE9-D440CA9D3146}">
      <dsp:nvSpPr>
        <dsp:cNvPr id="0" name=""/>
        <dsp:cNvSpPr/>
      </dsp:nvSpPr>
      <dsp:spPr>
        <a:xfrm>
          <a:off x="2300276" y="928685"/>
          <a:ext cx="2994554" cy="3282241"/>
        </a:xfrm>
        <a:prstGeom prst="roundRect">
          <a:avLst/>
        </a:prstGeom>
        <a:solidFill>
          <a:srgbClr val="002060"/>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itchFamily="18" charset="0"/>
              <a:cs typeface="Times New Roman" pitchFamily="18" charset="0"/>
            </a:rPr>
            <a:t>Таким образом, от характера сложившихся взаимоотношений между учителем и родителем у детей формируется положительное или негативное отношение к образовательному пространству, часто зависит эффективность учебной работы ребенка и его взаимоотношений с окружающим</a:t>
          </a:r>
          <a:endParaRPr lang="ru-RU" sz="1600" kern="1200" dirty="0">
            <a:latin typeface="Times New Roman" pitchFamily="18" charset="0"/>
            <a:cs typeface="Times New Roman" pitchFamily="18" charset="0"/>
          </a:endParaRPr>
        </a:p>
      </dsp:txBody>
      <dsp:txXfrm>
        <a:off x="2300276" y="928685"/>
        <a:ext cx="2994554" cy="32822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3D495D-D1EA-4E76-A253-3FC40A232EAC}">
      <dsp:nvSpPr>
        <dsp:cNvPr id="0" name=""/>
        <dsp:cNvSpPr/>
      </dsp:nvSpPr>
      <dsp:spPr>
        <a:xfrm>
          <a:off x="1812" y="0"/>
          <a:ext cx="1899456" cy="480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родительское собрание должно просвещать родителей, а не констатировать ошибки и неудачи детей в учебе.</a:t>
          </a:r>
          <a:endParaRPr lang="ru-RU" sz="1400" b="1" kern="1200" dirty="0">
            <a:latin typeface="Times New Roman" pitchFamily="18" charset="0"/>
            <a:cs typeface="Times New Roman" pitchFamily="18" charset="0"/>
          </a:endParaRPr>
        </a:p>
      </dsp:txBody>
      <dsp:txXfrm>
        <a:off x="1812" y="1922151"/>
        <a:ext cx="1899456" cy="1922151"/>
      </dsp:txXfrm>
    </dsp:sp>
    <dsp:sp modelId="{26BBF386-ABD6-4D2F-B4FA-FD36FDA2FBDA}">
      <dsp:nvSpPr>
        <dsp:cNvPr id="0" name=""/>
        <dsp:cNvSpPr/>
      </dsp:nvSpPr>
      <dsp:spPr>
        <a:xfrm>
          <a:off x="151444" y="288322"/>
          <a:ext cx="1600190" cy="16001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8BB3E-BCED-4BAE-B1D3-EC2E037E1DC5}">
      <dsp:nvSpPr>
        <dsp:cNvPr id="0" name=""/>
        <dsp:cNvSpPr/>
      </dsp:nvSpPr>
      <dsp:spPr>
        <a:xfrm>
          <a:off x="1958252" y="0"/>
          <a:ext cx="1899456" cy="480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тема собраний должна учитывать возрастные особенности детей.</a:t>
          </a:r>
          <a:endParaRPr lang="ru-RU" sz="1400" b="1" kern="1200" dirty="0">
            <a:latin typeface="Times New Roman" pitchFamily="18" charset="0"/>
            <a:cs typeface="Times New Roman" pitchFamily="18" charset="0"/>
          </a:endParaRPr>
        </a:p>
      </dsp:txBody>
      <dsp:txXfrm>
        <a:off x="1958252" y="1922151"/>
        <a:ext cx="1899456" cy="1922151"/>
      </dsp:txXfrm>
    </dsp:sp>
    <dsp:sp modelId="{27A60837-7B5A-42DB-8200-601D22953886}">
      <dsp:nvSpPr>
        <dsp:cNvPr id="0" name=""/>
        <dsp:cNvSpPr/>
      </dsp:nvSpPr>
      <dsp:spPr>
        <a:xfrm>
          <a:off x="2107884" y="288322"/>
          <a:ext cx="1600190" cy="16001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74450-EF98-4573-8F2E-9969C908FA0D}">
      <dsp:nvSpPr>
        <dsp:cNvPr id="0" name=""/>
        <dsp:cNvSpPr/>
      </dsp:nvSpPr>
      <dsp:spPr>
        <a:xfrm>
          <a:off x="3914691" y="0"/>
          <a:ext cx="1899456" cy="480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собрание должно носить как теоретический, так и практический характер: разбор ситуаций, тренинги, дискуссии и т. д.</a:t>
          </a:r>
          <a:endParaRPr lang="ru-RU" sz="1400" b="1" kern="1200" dirty="0">
            <a:latin typeface="Times New Roman" pitchFamily="18" charset="0"/>
            <a:cs typeface="Times New Roman" pitchFamily="18" charset="0"/>
          </a:endParaRPr>
        </a:p>
      </dsp:txBody>
      <dsp:txXfrm>
        <a:off x="3914691" y="1922151"/>
        <a:ext cx="1899456" cy="1922151"/>
      </dsp:txXfrm>
    </dsp:sp>
    <dsp:sp modelId="{9ECD0BF6-BE9B-4ECA-B13F-1E6533B85ABF}">
      <dsp:nvSpPr>
        <dsp:cNvPr id="0" name=""/>
        <dsp:cNvSpPr/>
      </dsp:nvSpPr>
      <dsp:spPr>
        <a:xfrm>
          <a:off x="4064324" y="288322"/>
          <a:ext cx="1600190" cy="16001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F38F9-04CA-4678-85BA-157A9B13672A}">
      <dsp:nvSpPr>
        <dsp:cNvPr id="0" name=""/>
        <dsp:cNvSpPr/>
      </dsp:nvSpPr>
      <dsp:spPr>
        <a:xfrm>
          <a:off x="5872176" y="0"/>
          <a:ext cx="1899456" cy="480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собрание не должно заниматься обсуждением и осуждением личности учащихся.</a:t>
          </a:r>
          <a:endParaRPr lang="ru-RU" sz="1400" b="1" kern="1200" dirty="0">
            <a:latin typeface="Times New Roman" pitchFamily="18" charset="0"/>
            <a:cs typeface="Times New Roman" pitchFamily="18" charset="0"/>
          </a:endParaRPr>
        </a:p>
      </dsp:txBody>
      <dsp:txXfrm>
        <a:off x="5872176" y="1922151"/>
        <a:ext cx="1899456" cy="1922151"/>
      </dsp:txXfrm>
    </dsp:sp>
    <dsp:sp modelId="{1C90A2D1-E0E0-4ABE-AC3F-28B4E5B9AF90}">
      <dsp:nvSpPr>
        <dsp:cNvPr id="0" name=""/>
        <dsp:cNvSpPr/>
      </dsp:nvSpPr>
      <dsp:spPr>
        <a:xfrm>
          <a:off x="6020764" y="288322"/>
          <a:ext cx="1600190" cy="16001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D9F8C-DD63-4501-8E8F-6F449328F9CD}">
      <dsp:nvSpPr>
        <dsp:cNvPr id="0" name=""/>
        <dsp:cNvSpPr/>
      </dsp:nvSpPr>
      <dsp:spPr>
        <a:xfrm>
          <a:off x="310895" y="3844302"/>
          <a:ext cx="7150608" cy="72080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F2067-75CF-424B-A745-2D7D679A7D21}">
      <dsp:nvSpPr>
        <dsp:cNvPr id="0" name=""/>
        <dsp:cNvSpPr/>
      </dsp:nvSpPr>
      <dsp:spPr>
        <a:xfrm rot="1104083">
          <a:off x="1310498" y="4822930"/>
          <a:ext cx="2340433" cy="10832"/>
        </a:xfrm>
        <a:custGeom>
          <a:avLst/>
          <a:gdLst/>
          <a:ahLst/>
          <a:cxnLst/>
          <a:rect l="0" t="0" r="0" b="0"/>
          <a:pathLst>
            <a:path>
              <a:moveTo>
                <a:pt x="0" y="5416"/>
              </a:moveTo>
              <a:lnTo>
                <a:pt x="2340433"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72EFB-0184-471D-BE6E-55D662F0BFDB}">
      <dsp:nvSpPr>
        <dsp:cNvPr id="0" name=""/>
        <dsp:cNvSpPr/>
      </dsp:nvSpPr>
      <dsp:spPr>
        <a:xfrm rot="99652">
          <a:off x="1369313" y="4465409"/>
          <a:ext cx="4856166" cy="10832"/>
        </a:xfrm>
        <a:custGeom>
          <a:avLst/>
          <a:gdLst/>
          <a:ahLst/>
          <a:cxnLst/>
          <a:rect l="0" t="0" r="0" b="0"/>
          <a:pathLst>
            <a:path>
              <a:moveTo>
                <a:pt x="0" y="5416"/>
              </a:moveTo>
              <a:lnTo>
                <a:pt x="4856166"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CA4CE-9460-4069-A76E-65E99BD2205A}">
      <dsp:nvSpPr>
        <dsp:cNvPr id="0" name=""/>
        <dsp:cNvSpPr/>
      </dsp:nvSpPr>
      <dsp:spPr>
        <a:xfrm rot="49054">
          <a:off x="1370254" y="4403335"/>
          <a:ext cx="1561021" cy="10832"/>
        </a:xfrm>
        <a:custGeom>
          <a:avLst/>
          <a:gdLst/>
          <a:ahLst/>
          <a:cxnLst/>
          <a:rect l="0" t="0" r="0" b="0"/>
          <a:pathLst>
            <a:path>
              <a:moveTo>
                <a:pt x="0" y="5416"/>
              </a:moveTo>
              <a:lnTo>
                <a:pt x="1561021"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DBAFD-B839-4A72-9F9B-B5E9BE86ED5D}">
      <dsp:nvSpPr>
        <dsp:cNvPr id="0" name=""/>
        <dsp:cNvSpPr/>
      </dsp:nvSpPr>
      <dsp:spPr>
        <a:xfrm rot="21196150">
          <a:off x="1356967" y="4139430"/>
          <a:ext cx="3878479" cy="10832"/>
        </a:xfrm>
        <a:custGeom>
          <a:avLst/>
          <a:gdLst/>
          <a:ahLst/>
          <a:cxnLst/>
          <a:rect l="0" t="0" r="0" b="0"/>
          <a:pathLst>
            <a:path>
              <a:moveTo>
                <a:pt x="0" y="5416"/>
              </a:moveTo>
              <a:lnTo>
                <a:pt x="3878479"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0AEE6-D5FA-4FB8-AB11-423C86261952}">
      <dsp:nvSpPr>
        <dsp:cNvPr id="0" name=""/>
        <dsp:cNvSpPr/>
      </dsp:nvSpPr>
      <dsp:spPr>
        <a:xfrm rot="20465163">
          <a:off x="1302348" y="3915309"/>
          <a:ext cx="2518273" cy="10832"/>
        </a:xfrm>
        <a:custGeom>
          <a:avLst/>
          <a:gdLst/>
          <a:ahLst/>
          <a:cxnLst/>
          <a:rect l="0" t="0" r="0" b="0"/>
          <a:pathLst>
            <a:path>
              <a:moveTo>
                <a:pt x="0" y="5416"/>
              </a:moveTo>
              <a:lnTo>
                <a:pt x="2518273"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88B88-0FCC-436D-8FBE-E3BFD1A8905C}">
      <dsp:nvSpPr>
        <dsp:cNvPr id="0" name=""/>
        <dsp:cNvSpPr/>
      </dsp:nvSpPr>
      <dsp:spPr>
        <a:xfrm rot="20406525">
          <a:off x="1230899" y="3524579"/>
          <a:ext cx="4674305" cy="10832"/>
        </a:xfrm>
        <a:custGeom>
          <a:avLst/>
          <a:gdLst/>
          <a:ahLst/>
          <a:cxnLst/>
          <a:rect l="0" t="0" r="0" b="0"/>
          <a:pathLst>
            <a:path>
              <a:moveTo>
                <a:pt x="0" y="5416"/>
              </a:moveTo>
              <a:lnTo>
                <a:pt x="4674305"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44AF4-E762-4B1F-8236-DB090B3AAC95}">
      <dsp:nvSpPr>
        <dsp:cNvPr id="0" name=""/>
        <dsp:cNvSpPr/>
      </dsp:nvSpPr>
      <dsp:spPr>
        <a:xfrm rot="19860919">
          <a:off x="1051798" y="3050391"/>
          <a:ext cx="5086367" cy="10832"/>
        </a:xfrm>
        <a:custGeom>
          <a:avLst/>
          <a:gdLst/>
          <a:ahLst/>
          <a:cxnLst/>
          <a:rect l="0" t="0" r="0" b="0"/>
          <a:pathLst>
            <a:path>
              <a:moveTo>
                <a:pt x="0" y="5416"/>
              </a:moveTo>
              <a:lnTo>
                <a:pt x="5086367"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964CB-3FE6-41B1-9160-291BD9737368}">
      <dsp:nvSpPr>
        <dsp:cNvPr id="0" name=""/>
        <dsp:cNvSpPr/>
      </dsp:nvSpPr>
      <dsp:spPr>
        <a:xfrm rot="19630649">
          <a:off x="890839" y="2637219"/>
          <a:ext cx="6006951" cy="10832"/>
        </a:xfrm>
        <a:custGeom>
          <a:avLst/>
          <a:gdLst/>
          <a:ahLst/>
          <a:cxnLst/>
          <a:rect l="0" t="0" r="0" b="0"/>
          <a:pathLst>
            <a:path>
              <a:moveTo>
                <a:pt x="0" y="5416"/>
              </a:moveTo>
              <a:lnTo>
                <a:pt x="6006951"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03E94-C104-4225-9327-E8F85B75EA51}">
      <dsp:nvSpPr>
        <dsp:cNvPr id="0" name=""/>
        <dsp:cNvSpPr/>
      </dsp:nvSpPr>
      <dsp:spPr>
        <a:xfrm rot="18328347">
          <a:off x="597206" y="2804038"/>
          <a:ext cx="3420477" cy="10832"/>
        </a:xfrm>
        <a:custGeom>
          <a:avLst/>
          <a:gdLst/>
          <a:ahLst/>
          <a:cxnLst/>
          <a:rect l="0" t="0" r="0" b="0"/>
          <a:pathLst>
            <a:path>
              <a:moveTo>
                <a:pt x="0" y="5416"/>
              </a:moveTo>
              <a:lnTo>
                <a:pt x="3420477"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62F6D-E93D-415D-AC9A-CECFC0BFDA7B}">
      <dsp:nvSpPr>
        <dsp:cNvPr id="0" name=""/>
        <dsp:cNvSpPr/>
      </dsp:nvSpPr>
      <dsp:spPr>
        <a:xfrm rot="17577266">
          <a:off x="106142" y="2456112"/>
          <a:ext cx="3780856" cy="10832"/>
        </a:xfrm>
        <a:custGeom>
          <a:avLst/>
          <a:gdLst/>
          <a:ahLst/>
          <a:cxnLst/>
          <a:rect l="0" t="0" r="0" b="0"/>
          <a:pathLst>
            <a:path>
              <a:moveTo>
                <a:pt x="0" y="5416"/>
              </a:moveTo>
              <a:lnTo>
                <a:pt x="3780856"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FC4E7-F49D-43BB-B4CF-658C48B3403E}">
      <dsp:nvSpPr>
        <dsp:cNvPr id="0" name=""/>
        <dsp:cNvSpPr/>
      </dsp:nvSpPr>
      <dsp:spPr>
        <a:xfrm rot="6480749">
          <a:off x="-57232" y="5139386"/>
          <a:ext cx="1982228" cy="10832"/>
        </a:xfrm>
        <a:custGeom>
          <a:avLst/>
          <a:gdLst/>
          <a:ahLst/>
          <a:cxnLst/>
          <a:rect l="0" t="0" r="0" b="0"/>
          <a:pathLst>
            <a:path>
              <a:moveTo>
                <a:pt x="0" y="5416"/>
              </a:moveTo>
              <a:lnTo>
                <a:pt x="1982228" y="54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10A38-BF20-477C-BEEE-9341CF000627}">
      <dsp:nvSpPr>
        <dsp:cNvPr id="0" name=""/>
        <dsp:cNvSpPr/>
      </dsp:nvSpPr>
      <dsp:spPr>
        <a:xfrm>
          <a:off x="902585" y="4119720"/>
          <a:ext cx="550291" cy="550291"/>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EFAA8A-2153-455F-9A97-E6E8652ABCD7}">
      <dsp:nvSpPr>
        <dsp:cNvPr id="0" name=""/>
        <dsp:cNvSpPr/>
      </dsp:nvSpPr>
      <dsp:spPr>
        <a:xfrm>
          <a:off x="0" y="785794"/>
          <a:ext cx="2820366" cy="5788377"/>
        </a:xfrm>
        <a:prstGeom prst="ellipse">
          <a:avLst/>
        </a:prstGeom>
        <a:solidFill>
          <a:srgbClr val="00206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b="1" i="0" kern="1200" dirty="0" smtClean="0">
              <a:latin typeface="Times New Roman" pitchFamily="18" charset="0"/>
              <a:cs typeface="Times New Roman" pitchFamily="18" charset="0"/>
            </a:rPr>
            <a:t>В завершении я вам желаю конструктивного, эффективного взаимодействия с родителями учащихся, с самими учащимися и со всеми участниками образовательного </a:t>
          </a:r>
          <a:r>
            <a:rPr lang="ru-RU" sz="1600" b="1" kern="1200" dirty="0" smtClean="0">
              <a:latin typeface="Times New Roman" pitchFamily="18" charset="0"/>
              <a:cs typeface="Times New Roman" pitchFamily="18" charset="0"/>
            </a:rPr>
            <a:t>пространств</a:t>
          </a:r>
          <a:r>
            <a:rPr lang="ru-RU" sz="1400" kern="1200" dirty="0" smtClean="0">
              <a:latin typeface="Times New Roman" pitchFamily="18" charset="0"/>
              <a:cs typeface="Times New Roman" pitchFamily="18" charset="0"/>
            </a:rPr>
            <a:t>а.</a:t>
          </a:r>
          <a:endParaRPr lang="ru-RU" sz="1400" kern="1200" dirty="0">
            <a:latin typeface="Times New Roman" pitchFamily="18" charset="0"/>
            <a:cs typeface="Times New Roman" pitchFamily="18" charset="0"/>
          </a:endParaRPr>
        </a:p>
      </dsp:txBody>
      <dsp:txXfrm>
        <a:off x="0" y="785794"/>
        <a:ext cx="2820366" cy="5788377"/>
      </dsp:txXfrm>
    </dsp:sp>
    <dsp:sp modelId="{F6CB3AAF-F81D-42BA-8894-71C9B7EA6B8E}">
      <dsp:nvSpPr>
        <dsp:cNvPr id="0" name=""/>
        <dsp:cNvSpPr/>
      </dsp:nvSpPr>
      <dsp:spPr>
        <a:xfrm>
          <a:off x="562950" y="0"/>
          <a:ext cx="4646723" cy="721571"/>
        </a:xfrm>
        <a:prstGeom prst="ellipse">
          <a:avLst/>
        </a:prstGeom>
        <a:solidFill>
          <a:srgbClr val="00B05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002060"/>
              </a:solidFill>
              <a:latin typeface="Times New Roman" pitchFamily="18" charset="0"/>
              <a:cs typeface="Times New Roman" pitchFamily="18" charset="0"/>
            </a:rPr>
            <a:t>Говорят, что у каждого родителя – своя правда </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562950" y="0"/>
        <a:ext cx="4646723" cy="721571"/>
      </dsp:txXfrm>
    </dsp:sp>
    <dsp:sp modelId="{66F36064-884B-4642-ACB4-6BCFE90CFAD5}">
      <dsp:nvSpPr>
        <dsp:cNvPr id="0" name=""/>
        <dsp:cNvSpPr/>
      </dsp:nvSpPr>
      <dsp:spPr>
        <a:xfrm rot="10800000" flipV="1">
          <a:off x="1928794" y="642917"/>
          <a:ext cx="3289707" cy="779160"/>
        </a:xfrm>
        <a:prstGeom prst="ellipse">
          <a:avLst/>
        </a:prstGeom>
        <a:solidFill>
          <a:srgbClr val="FFFF0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b="0" kern="1200" dirty="0" smtClean="0">
              <a:solidFill>
                <a:srgbClr val="002060"/>
              </a:solidFill>
            </a:rPr>
            <a:t>Но ведь это неправда!</a:t>
          </a:r>
          <a:endParaRPr lang="ru-RU" sz="1600" b="0" kern="1200" dirty="0">
            <a:solidFill>
              <a:srgbClr val="002060"/>
            </a:solidFill>
          </a:endParaRPr>
        </a:p>
      </dsp:txBody>
      <dsp:txXfrm rot="10800000" flipV="1">
        <a:off x="1928794" y="642917"/>
        <a:ext cx="3289707" cy="779160"/>
      </dsp:txXfrm>
    </dsp:sp>
    <dsp:sp modelId="{B0BE2507-6EB9-4D7A-9E0D-990FE4D23889}">
      <dsp:nvSpPr>
        <dsp:cNvPr id="0" name=""/>
        <dsp:cNvSpPr/>
      </dsp:nvSpPr>
      <dsp:spPr>
        <a:xfrm>
          <a:off x="4803523" y="285727"/>
          <a:ext cx="4340476" cy="741253"/>
        </a:xfrm>
        <a:prstGeom prst="ellipse">
          <a:avLst/>
        </a:prstGeom>
        <a:solidFill>
          <a:srgbClr val="00B0F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solidFill>
                <a:srgbClr val="002060"/>
              </a:solidFill>
              <a:latin typeface="Times New Roman" pitchFamily="18" charset="0"/>
              <a:cs typeface="Times New Roman" pitchFamily="18" charset="0"/>
            </a:rPr>
            <a:t>Просто каждый родитель хочет, чтобы его ребенок был счастлив,</a:t>
          </a:r>
          <a:endParaRPr lang="ru-RU" sz="1600" kern="1200" dirty="0">
            <a:solidFill>
              <a:srgbClr val="002060"/>
            </a:solidFill>
            <a:latin typeface="Times New Roman" pitchFamily="18" charset="0"/>
            <a:cs typeface="Times New Roman" pitchFamily="18" charset="0"/>
          </a:endParaRPr>
        </a:p>
      </dsp:txBody>
      <dsp:txXfrm>
        <a:off x="4803523" y="285727"/>
        <a:ext cx="4340476" cy="741253"/>
      </dsp:txXfrm>
    </dsp:sp>
    <dsp:sp modelId="{B2E39084-3FDD-4BB1-BB81-ADB872BF591A}">
      <dsp:nvSpPr>
        <dsp:cNvPr id="0" name=""/>
        <dsp:cNvSpPr/>
      </dsp:nvSpPr>
      <dsp:spPr>
        <a:xfrm>
          <a:off x="4200198" y="1142983"/>
          <a:ext cx="4443768" cy="693447"/>
        </a:xfrm>
        <a:prstGeom prst="ellipse">
          <a:avLst/>
        </a:prstGeom>
        <a:solidFill>
          <a:schemeClr val="accent1">
            <a:lumMod val="40000"/>
            <a:lumOff val="60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solidFill>
                <a:srgbClr val="002060"/>
              </a:solidFill>
              <a:latin typeface="Times New Roman" pitchFamily="18" charset="0"/>
              <a:cs typeface="Times New Roman" pitchFamily="18" charset="0"/>
            </a:rPr>
            <a:t>А мы, по роду профессии,  к этому причастны</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4200198" y="1142983"/>
        <a:ext cx="4443768" cy="693447"/>
      </dsp:txXfrm>
    </dsp:sp>
    <dsp:sp modelId="{F354F4BE-5D89-4D85-9FDC-25A0327EDF96}">
      <dsp:nvSpPr>
        <dsp:cNvPr id="0" name=""/>
        <dsp:cNvSpPr/>
      </dsp:nvSpPr>
      <dsp:spPr>
        <a:xfrm>
          <a:off x="4488493" y="1928804"/>
          <a:ext cx="4655506" cy="851845"/>
        </a:xfrm>
        <a:prstGeom prst="ellipse">
          <a:avLst/>
        </a:prstGeom>
        <a:solidFill>
          <a:srgbClr val="FFC00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solidFill>
                <a:srgbClr val="002060"/>
              </a:solidFill>
              <a:latin typeface="Times New Roman" pitchFamily="18" charset="0"/>
              <a:cs typeface="Times New Roman" pitchFamily="18" charset="0"/>
            </a:rPr>
            <a:t>А правда  у нас – общая, и правда  наша – хорошая,</a:t>
          </a:r>
          <a:endParaRPr lang="ru-RU" sz="1600" kern="1200" dirty="0">
            <a:solidFill>
              <a:srgbClr val="002060"/>
            </a:solidFill>
            <a:latin typeface="Times New Roman" pitchFamily="18" charset="0"/>
            <a:cs typeface="Times New Roman" pitchFamily="18" charset="0"/>
          </a:endParaRPr>
        </a:p>
      </dsp:txBody>
      <dsp:txXfrm>
        <a:off x="4488493" y="1928804"/>
        <a:ext cx="4655506" cy="851845"/>
      </dsp:txXfrm>
    </dsp:sp>
    <dsp:sp modelId="{A836D9D5-728E-4EA8-B2DA-341BC1B32EB7}">
      <dsp:nvSpPr>
        <dsp:cNvPr id="0" name=""/>
        <dsp:cNvSpPr/>
      </dsp:nvSpPr>
      <dsp:spPr>
        <a:xfrm>
          <a:off x="2786051" y="2571745"/>
          <a:ext cx="4418615" cy="1030034"/>
        </a:xfrm>
        <a:prstGeom prst="ellipse">
          <a:avLst/>
        </a:prstGeom>
        <a:solidFill>
          <a:srgbClr val="00B0F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solidFill>
                <a:srgbClr val="002060"/>
              </a:solidFill>
              <a:latin typeface="Times New Roman" pitchFamily="18" charset="0"/>
              <a:cs typeface="Times New Roman" pitchFamily="18" charset="0"/>
            </a:rPr>
            <a:t>Она в том, чтобы смеялись, росли и развивались дети,</a:t>
          </a:r>
          <a:endParaRPr lang="ru-RU" sz="1600" kern="1200" dirty="0">
            <a:solidFill>
              <a:srgbClr val="002060"/>
            </a:solidFill>
            <a:latin typeface="Times New Roman" pitchFamily="18" charset="0"/>
            <a:cs typeface="Times New Roman" pitchFamily="18" charset="0"/>
          </a:endParaRPr>
        </a:p>
      </dsp:txBody>
      <dsp:txXfrm>
        <a:off x="2786051" y="2571745"/>
        <a:ext cx="4418615" cy="1030034"/>
      </dsp:txXfrm>
    </dsp:sp>
    <dsp:sp modelId="{E5F64703-F120-4B4E-BF21-7A409EFB0D35}">
      <dsp:nvSpPr>
        <dsp:cNvPr id="0" name=""/>
        <dsp:cNvSpPr/>
      </dsp:nvSpPr>
      <dsp:spPr>
        <a:xfrm rot="10800000" flipV="1">
          <a:off x="4809687" y="3357562"/>
          <a:ext cx="4334312" cy="705802"/>
        </a:xfrm>
        <a:prstGeom prst="ellipse">
          <a:avLst/>
        </a:prstGeom>
        <a:solidFill>
          <a:srgbClr val="FFFF0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solidFill>
                <a:srgbClr val="002060"/>
              </a:solidFill>
              <a:latin typeface="Times New Roman" pitchFamily="18" charset="0"/>
              <a:cs typeface="Times New Roman" pitchFamily="18" charset="0"/>
            </a:rPr>
            <a:t>И чтобы были спокойны все родители на свете.</a:t>
          </a:r>
          <a:endParaRPr lang="ru-RU" sz="1600" kern="1200" dirty="0">
            <a:solidFill>
              <a:srgbClr val="002060"/>
            </a:solidFill>
            <a:latin typeface="Times New Roman" pitchFamily="18" charset="0"/>
            <a:cs typeface="Times New Roman" pitchFamily="18" charset="0"/>
          </a:endParaRPr>
        </a:p>
      </dsp:txBody>
      <dsp:txXfrm rot="10800000" flipV="1">
        <a:off x="4809687" y="3357562"/>
        <a:ext cx="4334312" cy="705802"/>
      </dsp:txXfrm>
    </dsp:sp>
    <dsp:sp modelId="{EC5AB0B2-C060-4701-83ED-D63A36907FDB}">
      <dsp:nvSpPr>
        <dsp:cNvPr id="0" name=""/>
        <dsp:cNvSpPr/>
      </dsp:nvSpPr>
      <dsp:spPr>
        <a:xfrm>
          <a:off x="2928926" y="4000503"/>
          <a:ext cx="3272164" cy="885401"/>
        </a:xfrm>
        <a:prstGeom prst="ellipse">
          <a:avLst/>
        </a:prstGeom>
        <a:solidFill>
          <a:schemeClr val="accent2"/>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itchFamily="18" charset="0"/>
              <a:cs typeface="Times New Roman" pitchFamily="18" charset="0"/>
            </a:rPr>
            <a:t>Это очень  просто!</a:t>
          </a:r>
          <a:endParaRPr lang="ru-RU" sz="1800" b="1" kern="1200" dirty="0">
            <a:latin typeface="Times New Roman" pitchFamily="18" charset="0"/>
            <a:cs typeface="Times New Roman" pitchFamily="18" charset="0"/>
          </a:endParaRPr>
        </a:p>
      </dsp:txBody>
      <dsp:txXfrm>
        <a:off x="2928926" y="4000503"/>
        <a:ext cx="3272164" cy="885401"/>
      </dsp:txXfrm>
    </dsp:sp>
    <dsp:sp modelId="{E0CF7A71-EB96-46C9-AADD-345AABBBB801}">
      <dsp:nvSpPr>
        <dsp:cNvPr id="0" name=""/>
        <dsp:cNvSpPr/>
      </dsp:nvSpPr>
      <dsp:spPr>
        <a:xfrm>
          <a:off x="6217706" y="4143380"/>
          <a:ext cx="2926293" cy="880098"/>
        </a:xfrm>
        <a:prstGeom prst="ellipse">
          <a:avLst/>
        </a:prstGeom>
        <a:solidFill>
          <a:schemeClr val="accent2"/>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itchFamily="18" charset="0"/>
              <a:cs typeface="Times New Roman" pitchFamily="18" charset="0"/>
            </a:rPr>
            <a:t>Это очень здорово!</a:t>
          </a:r>
          <a:endParaRPr lang="ru-RU" sz="1800" b="1" kern="1200" dirty="0">
            <a:latin typeface="Times New Roman" pitchFamily="18" charset="0"/>
            <a:cs typeface="Times New Roman" pitchFamily="18" charset="0"/>
          </a:endParaRPr>
        </a:p>
      </dsp:txBody>
      <dsp:txXfrm>
        <a:off x="6217706" y="4143380"/>
        <a:ext cx="2926293" cy="880098"/>
      </dsp:txXfrm>
    </dsp:sp>
    <dsp:sp modelId="{FE21FF8C-C730-43FD-BB0E-23C597259243}">
      <dsp:nvSpPr>
        <dsp:cNvPr id="0" name=""/>
        <dsp:cNvSpPr/>
      </dsp:nvSpPr>
      <dsp:spPr>
        <a:xfrm>
          <a:off x="2643173" y="4933087"/>
          <a:ext cx="6090791" cy="1924911"/>
        </a:xfrm>
        <a:prstGeom prst="ellipse">
          <a:avLst/>
        </a:prstGeom>
        <a:solidFill>
          <a:srgbClr val="00B0F0"/>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b="1" kern="1200" dirty="0" smtClean="0">
              <a:solidFill>
                <a:srgbClr val="C00000"/>
              </a:solidFill>
              <a:latin typeface="Times New Roman" pitchFamily="18" charset="0"/>
              <a:cs typeface="Times New Roman" pitchFamily="18" charset="0"/>
            </a:rPr>
            <a:t>Нужно только смотреть нам не столько друг на друга,</a:t>
          </a:r>
        </a:p>
        <a:p>
          <a:pPr lvl="0" algn="ctr" defTabSz="711200" rtl="0">
            <a:lnSpc>
              <a:spcPct val="90000"/>
            </a:lnSpc>
            <a:spcBef>
              <a:spcPct val="0"/>
            </a:spcBef>
            <a:spcAft>
              <a:spcPct val="35000"/>
            </a:spcAft>
          </a:pPr>
          <a:r>
            <a:rPr lang="ru-RU" sz="1600" b="1" kern="1200" dirty="0" smtClean="0">
              <a:solidFill>
                <a:srgbClr val="C00000"/>
              </a:solidFill>
              <a:latin typeface="Times New Roman" pitchFamily="18" charset="0"/>
              <a:cs typeface="Times New Roman" pitchFamily="18" charset="0"/>
            </a:rPr>
            <a:t>Сколько в одну сторону!</a:t>
          </a:r>
        </a:p>
        <a:p>
          <a:pPr lvl="0" algn="ctr" defTabSz="711200" rtl="0">
            <a:lnSpc>
              <a:spcPct val="90000"/>
            </a:lnSpc>
            <a:spcBef>
              <a:spcPct val="0"/>
            </a:spcBef>
            <a:spcAft>
              <a:spcPct val="35000"/>
            </a:spcAft>
          </a:pPr>
          <a:r>
            <a:rPr lang="ru-RU" sz="1600" b="1" kern="1200" dirty="0" smtClean="0">
              <a:solidFill>
                <a:srgbClr val="C00000"/>
              </a:solidFill>
              <a:latin typeface="Times New Roman" pitchFamily="18" charset="0"/>
              <a:cs typeface="Times New Roman" pitchFamily="18" charset="0"/>
            </a:rPr>
            <a:t>Учителя и родителей.</a:t>
          </a:r>
          <a:endParaRPr lang="ru-RU" sz="1600" b="1" kern="1200" dirty="0">
            <a:solidFill>
              <a:srgbClr val="C00000"/>
            </a:solidFill>
            <a:latin typeface="Times New Roman" pitchFamily="18" charset="0"/>
            <a:cs typeface="Times New Roman" pitchFamily="18" charset="0"/>
          </a:endParaRPr>
        </a:p>
      </dsp:txBody>
      <dsp:txXfrm>
        <a:off x="2643173" y="4933087"/>
        <a:ext cx="6090791" cy="192491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CA2CA-82F0-45B1-9B2D-287CA5B9E991}" type="datetimeFigureOut">
              <a:rPr lang="ru-RU" smtClean="0"/>
              <a:pPr/>
              <a:t>08.01.2014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78E52-9DC9-436A-A7BB-CD1EC188A6A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32B214-5435-4781-9B5B-794065F1C6D9}" type="slidenum">
              <a:rPr lang="ru-RU" smtClean="0"/>
              <a:pPr/>
              <a:t>8</a:t>
            </a:fld>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526B6C-81AF-488F-87A7-FE5F985EA650}"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55ABC8C-AF88-410D-9E78-09E72D8D326E}"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ABC8C-AF88-410D-9E78-09E72D8D326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ABC8C-AF88-410D-9E78-09E72D8D326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5ABC8C-AF88-410D-9E78-09E72D8D326E}"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55ABC8C-AF88-410D-9E78-09E72D8D326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ABC8C-AF88-410D-9E78-09E72D8D326E}"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5ABC8C-AF88-410D-9E78-09E72D8D326E}"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5ABC8C-AF88-410D-9E78-09E72D8D326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5ABC8C-AF88-410D-9E78-09E72D8D326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5ABC8C-AF88-410D-9E78-09E72D8D326E}"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08D769E-D550-40F3-A860-C2D48C3E5E0A}" type="datetimeFigureOut">
              <a:rPr lang="ru-RU" smtClean="0"/>
              <a:pPr/>
              <a:t>08.01.2014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55ABC8C-AF88-410D-9E78-09E72D8D326E}"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08D769E-D550-40F3-A860-C2D48C3E5E0A}" type="datetimeFigureOut">
              <a:rPr lang="ru-RU" smtClean="0"/>
              <a:pPr/>
              <a:t>08.01.2014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55ABC8C-AF88-410D-9E78-09E72D8D326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214414" y="357166"/>
            <a:ext cx="6400800" cy="642918"/>
          </a:xfrm>
        </p:spPr>
        <p:txBody>
          <a:bodyPr>
            <a:normAutofit/>
          </a:bodyPr>
          <a:lstStyle/>
          <a:p>
            <a:r>
              <a:rPr lang="ru-RU" sz="3600" dirty="0" smtClean="0">
                <a:solidFill>
                  <a:srgbClr val="002060"/>
                </a:solidFill>
                <a:latin typeface="Times New Roman" pitchFamily="18" charset="0"/>
                <a:cs typeface="Times New Roman" pitchFamily="18" charset="0"/>
              </a:rPr>
              <a:t>Спецсеминар по психологии</a:t>
            </a:r>
            <a:endParaRPr lang="ru-RU" sz="3600" dirty="0">
              <a:solidFill>
                <a:srgbClr val="002060"/>
              </a:solidFill>
              <a:latin typeface="Times New Roman" pitchFamily="18" charset="0"/>
              <a:cs typeface="Times New Roman" pitchFamily="18" charset="0"/>
            </a:endParaRPr>
          </a:p>
        </p:txBody>
      </p:sp>
      <p:sp>
        <p:nvSpPr>
          <p:cNvPr id="3" name="Заголовок 2"/>
          <p:cNvSpPr>
            <a:spLocks noGrp="1"/>
          </p:cNvSpPr>
          <p:nvPr>
            <p:ph type="ctrTitle"/>
          </p:nvPr>
        </p:nvSpPr>
        <p:spPr/>
        <p:txBody>
          <a:bodyPr/>
          <a:lstStyle/>
          <a:p>
            <a:r>
              <a:rPr lang="ru-RU" dirty="0" smtClean="0">
                <a:latin typeface="Times New Roman" pitchFamily="18" charset="0"/>
                <a:cs typeface="Times New Roman" pitchFamily="18" charset="0"/>
              </a:rPr>
              <a:t>Взаимоотношение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«УЧИТЕЛЬ       РОДИТЕЛЬ»</a:t>
            </a:r>
            <a:endParaRPr lang="ru-RU" dirty="0">
              <a:latin typeface="Times New Roman" pitchFamily="18" charset="0"/>
              <a:cs typeface="Times New Roman" pitchFamily="18" charset="0"/>
            </a:endParaRPr>
          </a:p>
        </p:txBody>
      </p:sp>
      <p:sp>
        <p:nvSpPr>
          <p:cNvPr id="4" name="Двойная стрелка влево/вправо 3"/>
          <p:cNvSpPr/>
          <p:nvPr/>
        </p:nvSpPr>
        <p:spPr>
          <a:xfrm flipV="1">
            <a:off x="4143372" y="2428868"/>
            <a:ext cx="571504" cy="21431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3357554" y="4071942"/>
            <a:ext cx="5429256" cy="646331"/>
          </a:xfrm>
          <a:prstGeom prst="rect">
            <a:avLst/>
          </a:prstGeom>
          <a:noFill/>
        </p:spPr>
        <p:txBody>
          <a:bodyPr wrap="square" rtlCol="0">
            <a:spAutoFit/>
          </a:bodyPr>
          <a:lstStyle/>
          <a:p>
            <a:pPr algn="ctr"/>
            <a:r>
              <a:rPr lang="ru-RU" dirty="0" smtClean="0">
                <a:solidFill>
                  <a:srgbClr val="002060"/>
                </a:solidFill>
                <a:latin typeface="Times New Roman" pitchFamily="18" charset="0"/>
                <a:cs typeface="Times New Roman" pitchFamily="18" charset="0"/>
              </a:rPr>
              <a:t>Выполнила: педагог-психолог  Зарипова Р.С., </a:t>
            </a:r>
          </a:p>
          <a:p>
            <a:pPr algn="ctr"/>
            <a:r>
              <a:rPr lang="ru-RU" dirty="0" smtClean="0">
                <a:solidFill>
                  <a:srgbClr val="002060"/>
                </a:solidFill>
                <a:latin typeface="Times New Roman" pitchFamily="18" charset="0"/>
                <a:cs typeface="Times New Roman" pitchFamily="18" charset="0"/>
              </a:rPr>
              <a:t>школы-интерната №5 г.Аши Челябинской области</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circle(in)">
                                      <p:cBhvr>
                                        <p:cTn id="2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Выноска с четырьмя стрелками 15"/>
          <p:cNvSpPr/>
          <p:nvPr/>
        </p:nvSpPr>
        <p:spPr>
          <a:xfrm>
            <a:off x="2928926" y="2928934"/>
            <a:ext cx="3857652" cy="2428892"/>
          </a:xfrm>
          <a:prstGeom prst="quadArrowCallout">
            <a:avLst>
              <a:gd name="adj1" fmla="val 18515"/>
              <a:gd name="adj2" fmla="val 18515"/>
              <a:gd name="adj3" fmla="val 18515"/>
              <a:gd name="adj4" fmla="val 62970"/>
            </a:avLst>
          </a:prstGeom>
          <a:solidFill>
            <a:schemeClr val="bg2">
              <a:lumMod val="90000"/>
            </a:schemeClr>
          </a:solidFill>
        </p:spPr>
        <p:style>
          <a:lnRef idx="2">
            <a:schemeClr val="accent1"/>
          </a:lnRef>
          <a:fillRef idx="1003">
            <a:schemeClr val="lt1"/>
          </a:fillRef>
          <a:effectRef idx="0">
            <a:schemeClr val="accent1"/>
          </a:effectRef>
          <a:fontRef idx="minor">
            <a:schemeClr val="dk1"/>
          </a:fontRef>
        </p:style>
        <p:txBody>
          <a:bodyPr rtlCol="0" anchor="ctr"/>
          <a:lstStyle/>
          <a:p>
            <a:pPr algn="ctr"/>
            <a:r>
              <a:rPr lang="ru-RU" sz="2400" b="1" dirty="0" smtClean="0">
                <a:solidFill>
                  <a:schemeClr val="accent2"/>
                </a:solidFill>
                <a:latin typeface="Times New Roman" pitchFamily="18" charset="0"/>
                <a:cs typeface="Times New Roman" pitchFamily="18" charset="0"/>
              </a:rPr>
              <a:t>Традиционные формы работы</a:t>
            </a:r>
          </a:p>
          <a:p>
            <a:pPr algn="ctr"/>
            <a:r>
              <a:rPr lang="ru-RU" sz="2400" b="1" dirty="0" smtClean="0">
                <a:solidFill>
                  <a:schemeClr val="accent2"/>
                </a:solidFill>
                <a:latin typeface="Times New Roman" pitchFamily="18" charset="0"/>
                <a:cs typeface="Times New Roman" pitchFamily="18" charset="0"/>
              </a:rPr>
              <a:t> с родителями</a:t>
            </a:r>
            <a:endParaRPr lang="ru-RU" sz="2400" b="1" dirty="0">
              <a:solidFill>
                <a:schemeClr val="accent2"/>
              </a:solidFill>
              <a:latin typeface="Times New Roman" pitchFamily="18" charset="0"/>
              <a:cs typeface="Times New Roman" pitchFamily="18" charset="0"/>
            </a:endParaRPr>
          </a:p>
        </p:txBody>
      </p:sp>
      <p:sp>
        <p:nvSpPr>
          <p:cNvPr id="4" name="Скругленный прямоугольник 3"/>
          <p:cNvSpPr/>
          <p:nvPr/>
        </p:nvSpPr>
        <p:spPr>
          <a:xfrm>
            <a:off x="3286116" y="2071678"/>
            <a:ext cx="3143272"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2">
                    <a:lumMod val="75000"/>
                  </a:schemeClr>
                </a:solidFill>
                <a:latin typeface="Times New Roman" pitchFamily="18" charset="0"/>
                <a:cs typeface="Times New Roman" pitchFamily="18" charset="0"/>
              </a:rPr>
              <a:t>Родительские  собрания</a:t>
            </a:r>
          </a:p>
        </p:txBody>
      </p:sp>
      <p:sp>
        <p:nvSpPr>
          <p:cNvPr id="5" name="Скругленный прямоугольник 4"/>
          <p:cNvSpPr/>
          <p:nvPr/>
        </p:nvSpPr>
        <p:spPr>
          <a:xfrm>
            <a:off x="142844" y="3571876"/>
            <a:ext cx="2825335" cy="1143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chemeClr val="tx2">
                    <a:lumMod val="75000"/>
                  </a:schemeClr>
                </a:solidFill>
                <a:latin typeface="Times New Roman" pitchFamily="18" charset="0"/>
                <a:cs typeface="Times New Roman" pitchFamily="18" charset="0"/>
              </a:rPr>
              <a:t>Общешкольные и общественные конференции </a:t>
            </a:r>
          </a:p>
        </p:txBody>
      </p:sp>
      <p:sp>
        <p:nvSpPr>
          <p:cNvPr id="6" name="Скругленный прямоугольник 5"/>
          <p:cNvSpPr/>
          <p:nvPr/>
        </p:nvSpPr>
        <p:spPr>
          <a:xfrm>
            <a:off x="3071802" y="5429264"/>
            <a:ext cx="3500462" cy="11128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chemeClr val="tx2">
                    <a:lumMod val="75000"/>
                  </a:schemeClr>
                </a:solidFill>
                <a:latin typeface="Times New Roman" pitchFamily="18" charset="0"/>
                <a:cs typeface="Times New Roman" pitchFamily="18" charset="0"/>
              </a:rPr>
              <a:t>Беседа и индивидуальные консультации,   педагога</a:t>
            </a:r>
            <a:endParaRPr lang="ru-RU" dirty="0" smtClean="0">
              <a:solidFill>
                <a:schemeClr val="tx2">
                  <a:lumMod val="75000"/>
                </a:schemeClr>
              </a:solidFill>
            </a:endParaRPr>
          </a:p>
        </p:txBody>
      </p:sp>
      <p:sp>
        <p:nvSpPr>
          <p:cNvPr id="7" name="Скругленный прямоугольник 6"/>
          <p:cNvSpPr/>
          <p:nvPr/>
        </p:nvSpPr>
        <p:spPr>
          <a:xfrm>
            <a:off x="6715140" y="3571876"/>
            <a:ext cx="2143108" cy="1143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chemeClr val="tx2">
                    <a:lumMod val="75000"/>
                  </a:schemeClr>
                </a:solidFill>
                <a:latin typeface="Times New Roman" pitchFamily="18" charset="0"/>
                <a:cs typeface="Times New Roman" pitchFamily="18" charset="0"/>
              </a:rPr>
              <a:t>Посещение на дому</a:t>
            </a:r>
            <a:endParaRPr lang="ru-RU" sz="2400" dirty="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428596" y="357166"/>
            <a:ext cx="8429684" cy="1200329"/>
          </a:xfrm>
          <a:prstGeom prst="rect">
            <a:avLst/>
          </a:prstGeom>
          <a:noFill/>
        </p:spPr>
        <p:txBody>
          <a:bodyPr wrap="square" rtlCol="0">
            <a:spAutoFit/>
          </a:bodyPr>
          <a:lstStyle/>
          <a:p>
            <a:pPr algn="just"/>
            <a:r>
              <a:rPr lang="ru-RU" dirty="0" smtClean="0">
                <a:solidFill>
                  <a:srgbClr val="002060"/>
                </a:solidFill>
                <a:latin typeface="Times New Roman" pitchFamily="18" charset="0"/>
                <a:cs typeface="Times New Roman" pitchFamily="18" charset="0"/>
              </a:rPr>
              <a:t>	В практической работе с родителями учащихся классный руководитель использует коллективные и индивидуальные формы взаимодействия. Причем в том и другом случае реализуются как традиционные, так и нетрадиционные формы работы.</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142976" y="714356"/>
            <a:ext cx="7500990" cy="1214446"/>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ru-RU" sz="2800" dirty="0" smtClean="0">
                <a:solidFill>
                  <a:schemeClr val="accent6">
                    <a:lumMod val="50000"/>
                  </a:schemeClr>
                </a:solidFill>
                <a:latin typeface="Times New Roman" pitchFamily="18" charset="0"/>
                <a:cs typeface="Times New Roman" pitchFamily="18" charset="0"/>
              </a:rPr>
              <a:t>НЕТРАДИЦИОННЫЕ ФОРМЫ РАБОТЫ </a:t>
            </a:r>
          </a:p>
          <a:p>
            <a:pPr algn="ctr"/>
            <a:r>
              <a:rPr lang="ru-RU" sz="2800" dirty="0" smtClean="0">
                <a:solidFill>
                  <a:schemeClr val="accent6">
                    <a:lumMod val="50000"/>
                  </a:schemeClr>
                </a:solidFill>
                <a:latin typeface="Times New Roman" pitchFamily="18" charset="0"/>
                <a:cs typeface="Times New Roman" pitchFamily="18" charset="0"/>
              </a:rPr>
              <a:t>С РОДИТЕЛЯМИ</a:t>
            </a:r>
            <a:endParaRPr lang="ru-RU" sz="2800" dirty="0">
              <a:solidFill>
                <a:schemeClr val="accent6">
                  <a:lumMod val="50000"/>
                </a:schemeClr>
              </a:solidFill>
              <a:latin typeface="Times New Roman" pitchFamily="18" charset="0"/>
              <a:cs typeface="Times New Roman" pitchFamily="18" charset="0"/>
            </a:endParaRPr>
          </a:p>
        </p:txBody>
      </p:sp>
      <p:sp>
        <p:nvSpPr>
          <p:cNvPr id="7" name="Стрелка вниз 6"/>
          <p:cNvSpPr/>
          <p:nvPr/>
        </p:nvSpPr>
        <p:spPr>
          <a:xfrm>
            <a:off x="4500562" y="1928802"/>
            <a:ext cx="357190" cy="228601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1071538" y="2500306"/>
            <a:ext cx="3071834" cy="142876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smtClean="0"/>
              <a:t> </a:t>
            </a:r>
            <a:r>
              <a:rPr lang="ru-RU" sz="2400" b="1" dirty="0" smtClean="0">
                <a:latin typeface="Times New Roman" pitchFamily="18" charset="0"/>
                <a:cs typeface="Times New Roman" pitchFamily="18" charset="0"/>
              </a:rPr>
              <a:t>Тематические  консультации</a:t>
            </a:r>
            <a:endParaRPr lang="ru-RU" sz="2400" b="1" dirty="0">
              <a:latin typeface="Times New Roman" pitchFamily="18" charset="0"/>
              <a:cs typeface="Times New Roman" pitchFamily="18" charset="0"/>
            </a:endParaRPr>
          </a:p>
        </p:txBody>
      </p:sp>
      <p:sp>
        <p:nvSpPr>
          <p:cNvPr id="10" name="Овал 9"/>
          <p:cNvSpPr/>
          <p:nvPr/>
        </p:nvSpPr>
        <p:spPr>
          <a:xfrm>
            <a:off x="5286380" y="2571744"/>
            <a:ext cx="3357586" cy="164307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   Родительские  чтения</a:t>
            </a:r>
            <a:endParaRPr lang="ru-RU" sz="2400" b="1" dirty="0">
              <a:latin typeface="Times New Roman" pitchFamily="18" charset="0"/>
              <a:cs typeface="Times New Roman" pitchFamily="18" charset="0"/>
            </a:endParaRPr>
          </a:p>
        </p:txBody>
      </p:sp>
      <p:sp>
        <p:nvSpPr>
          <p:cNvPr id="11" name="Овал 10"/>
          <p:cNvSpPr/>
          <p:nvPr/>
        </p:nvSpPr>
        <p:spPr>
          <a:xfrm>
            <a:off x="2714612" y="4214818"/>
            <a:ext cx="4000528" cy="135732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buNone/>
            </a:pPr>
            <a:r>
              <a:rPr lang="ru-RU" sz="2400" b="1" dirty="0" smtClean="0">
                <a:latin typeface="Times New Roman" pitchFamily="18" charset="0"/>
                <a:cs typeface="Times New Roman" pitchFamily="18" charset="0"/>
              </a:rPr>
              <a:t>Родительские вечера</a:t>
            </a:r>
            <a:r>
              <a:rPr lang="ru-RU" dirty="0" smtClean="0"/>
              <a:t>.</a:t>
            </a:r>
          </a:p>
          <a:p>
            <a:endParaRPr lang="ru-RU" dirty="0"/>
          </a:p>
        </p:txBody>
      </p:sp>
      <p:sp>
        <p:nvSpPr>
          <p:cNvPr id="13" name="Стрелка вниз 12"/>
          <p:cNvSpPr/>
          <p:nvPr/>
        </p:nvSpPr>
        <p:spPr>
          <a:xfrm flipH="1">
            <a:off x="2357422" y="2000240"/>
            <a:ext cx="214314" cy="57150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C000"/>
              </a:solidFill>
            </a:endParaRPr>
          </a:p>
        </p:txBody>
      </p:sp>
      <p:sp>
        <p:nvSpPr>
          <p:cNvPr id="14" name="Стрелка вниз 13"/>
          <p:cNvSpPr/>
          <p:nvPr/>
        </p:nvSpPr>
        <p:spPr>
          <a:xfrm flipH="1">
            <a:off x="6858016" y="2000240"/>
            <a:ext cx="214314" cy="57150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500042"/>
            <a:ext cx="8001056" cy="5715040"/>
          </a:xfrm>
        </p:spPr>
        <p:txBody>
          <a:bodyPr>
            <a:normAutofit/>
          </a:bodyPr>
          <a:lstStyle/>
          <a:p>
            <a:pPr algn="just">
              <a:buNone/>
            </a:pPr>
            <a:r>
              <a:rPr lang="ru-RU" dirty="0" smtClean="0"/>
              <a:t>		</a:t>
            </a:r>
            <a:r>
              <a:rPr lang="ru-RU" sz="1800" dirty="0" smtClean="0">
                <a:solidFill>
                  <a:srgbClr val="002060"/>
                </a:solidFill>
                <a:latin typeface="Times New Roman" pitchFamily="18" charset="0"/>
                <a:cs typeface="Times New Roman" pitchFamily="18" charset="0"/>
              </a:rPr>
              <a:t>Сотрудничество учителей и родителей позволяет лучше узнать ребенка, посмотреть на него с разных сторон и позиций, увидеть в разных ситуациях, а, следовательно, помочь взрослым в понимании его индивидуальных особенностей, развитии способностей, преодолении его негативных поступков и проявлений в поведении, формировании ценных жизненных ориентаций.</a:t>
            </a:r>
          </a:p>
          <a:p>
            <a:pPr algn="just">
              <a:buNone/>
            </a:pPr>
            <a:r>
              <a:rPr lang="ru-RU" sz="1800" dirty="0" smtClean="0">
                <a:solidFill>
                  <a:srgbClr val="002060"/>
                </a:solidFill>
                <a:latin typeface="Times New Roman" pitchFamily="18" charset="0"/>
                <a:cs typeface="Times New Roman" pitchFamily="18" charset="0"/>
              </a:rPr>
              <a:t>		</a:t>
            </a:r>
            <a:r>
              <a:rPr lang="ru-RU" sz="1800" dirty="0" smtClean="0">
                <a:solidFill>
                  <a:srgbClr val="C00000"/>
                </a:solidFill>
                <a:latin typeface="Times New Roman" pitchFamily="18" charset="0"/>
                <a:cs typeface="Times New Roman" pitchFamily="18" charset="0"/>
              </a:rPr>
              <a:t>Главное  — </a:t>
            </a:r>
            <a:r>
              <a:rPr lang="ru-RU" sz="1800" i="1" dirty="0" smtClean="0">
                <a:solidFill>
                  <a:srgbClr val="C00000"/>
                </a:solidFill>
                <a:latin typeface="Times New Roman" pitchFamily="18" charset="0"/>
                <a:cs typeface="Times New Roman" pitchFamily="18" charset="0"/>
              </a:rPr>
              <a:t>научиться слушать и слышать друг друга, не создавать барьеры общения, а если они уже созданы — уметь преодолевать их.</a:t>
            </a:r>
            <a:r>
              <a:rPr lang="ru-RU" sz="1800" dirty="0" smtClean="0">
                <a:solidFill>
                  <a:srgbClr val="C00000"/>
                </a:solidFill>
                <a:latin typeface="Times New Roman" pitchFamily="18" charset="0"/>
                <a:cs typeface="Times New Roman" pitchFamily="18" charset="0"/>
              </a:rPr>
              <a:t> Это очень важно и необходимо не только родителям и педагогам, но прежде всего детям, КОТОРЫЕ СТРАДАЮТ ОТ НЕПОНИМАНИЯ И КОНФЛИКТОВ ВЗРОСЛЫХ. </a:t>
            </a:r>
          </a:p>
          <a:p>
            <a:pPr algn="just"/>
            <a:endParaRPr lang="ru-RU" sz="1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838200"/>
          </a:xfrm>
        </p:spPr>
        <p:txBody>
          <a:bodyPr>
            <a:noAutofit/>
          </a:bodyPr>
          <a:lstStyle/>
          <a:p>
            <a:pPr algn="ctr"/>
            <a:r>
              <a:rPr lang="ru-RU" sz="2800" dirty="0" smtClean="0">
                <a:solidFill>
                  <a:srgbClr val="C00000"/>
                </a:solidFill>
                <a:latin typeface="Times New Roman" pitchFamily="18" charset="0"/>
                <a:cs typeface="Times New Roman" pitchFamily="18" charset="0"/>
              </a:rPr>
              <a:t>Какие  могут быть  взаимоотношения  между УЧИТЕЛЯМИ  и РОДИТЕЛЯМИ:</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14282" y="1428736"/>
            <a:ext cx="8686800" cy="4525963"/>
          </a:xfrm>
        </p:spPr>
        <p:txBody>
          <a:bodyPr>
            <a:normAutofit fontScale="85000" lnSpcReduction="10000"/>
          </a:bodyPr>
          <a:lstStyle/>
          <a:p>
            <a:pPr>
              <a:buNone/>
            </a:pPr>
            <a:endParaRPr lang="ru-RU" dirty="0"/>
          </a:p>
          <a:p>
            <a:pPr lvl="0"/>
            <a:r>
              <a:rPr lang="ru-RU" dirty="0" err="1">
                <a:solidFill>
                  <a:srgbClr val="C00000"/>
                </a:solidFill>
              </a:rPr>
              <a:t>Манипулятивные</a:t>
            </a:r>
            <a:r>
              <a:rPr lang="ru-RU" dirty="0"/>
              <a:t>  (шантаж, жалость</a:t>
            </a:r>
            <a:r>
              <a:rPr lang="ru-RU" dirty="0" smtClean="0"/>
              <a:t>).</a:t>
            </a:r>
          </a:p>
          <a:p>
            <a:pPr lvl="0">
              <a:buNone/>
            </a:pPr>
            <a:r>
              <a:rPr lang="ru-RU" dirty="0" smtClean="0"/>
              <a:t> </a:t>
            </a:r>
            <a:r>
              <a:rPr lang="ru-RU" dirty="0"/>
              <a:t>«Пожалейте ребенка, у него проблемы с папой, не ставьте ему плохих оценок, а то папа не пустит его на день рождение, которого он так ждал. Вы же понимаете меня?» (призыв к жалости)</a:t>
            </a:r>
          </a:p>
          <a:p>
            <a:pPr lvl="0"/>
            <a:r>
              <a:rPr lang="ru-RU" dirty="0">
                <a:solidFill>
                  <a:srgbClr val="C00000"/>
                </a:solidFill>
              </a:rPr>
              <a:t>Авторитетные</a:t>
            </a:r>
            <a:r>
              <a:rPr lang="ru-RU" dirty="0"/>
              <a:t> </a:t>
            </a:r>
            <a:r>
              <a:rPr lang="ru-RU" dirty="0" smtClean="0"/>
              <a:t>(статусной - ролевые </a:t>
            </a:r>
            <a:r>
              <a:rPr lang="ru-RU" dirty="0"/>
              <a:t>- Позиция  НАД  со стороны учителя или родителя) </a:t>
            </a:r>
          </a:p>
          <a:p>
            <a:pPr lvl="0"/>
            <a:r>
              <a:rPr lang="ru-RU" dirty="0">
                <a:solidFill>
                  <a:srgbClr val="C00000"/>
                </a:solidFill>
              </a:rPr>
              <a:t>Личностно-негативные</a:t>
            </a:r>
            <a:r>
              <a:rPr lang="ru-RU" dirty="0"/>
              <a:t> (эмоциональная основа - антипатия, злость,  раздражение,  т.д.)</a:t>
            </a:r>
          </a:p>
          <a:p>
            <a:pPr lvl="0"/>
            <a:r>
              <a:rPr lang="ru-RU" dirty="0">
                <a:solidFill>
                  <a:srgbClr val="C00000"/>
                </a:solidFill>
              </a:rPr>
              <a:t>Конфликтующие</a:t>
            </a:r>
            <a:r>
              <a:rPr lang="ru-RU" dirty="0"/>
              <a:t>  (учитель и родитель находятся  на разных позициях, и не находят компромисса), возникает  при упреках или высказываниях недовольства (с любой стороны).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C00000"/>
                </a:solidFill>
                <a:latin typeface="Times New Roman" pitchFamily="18" charset="0"/>
                <a:cs typeface="Times New Roman" pitchFamily="18" charset="0"/>
              </a:rPr>
              <a:t>К конфликтам приводят ситуации, когда:</a:t>
            </a:r>
            <a:br>
              <a:rPr lang="ru-RU" sz="2800" dirty="0" smtClean="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1142984"/>
            <a:ext cx="8572560" cy="5286412"/>
          </a:xfrm>
        </p:spPr>
        <p:txBody>
          <a:bodyPr>
            <a:noAutofit/>
          </a:bodyPr>
          <a:lstStyle/>
          <a:p>
            <a:pPr algn="just"/>
            <a:r>
              <a:rPr lang="ru-RU" sz="2000" dirty="0" smtClean="0">
                <a:latin typeface="Times New Roman" pitchFamily="18" charset="0"/>
                <a:cs typeface="Times New Roman" pitchFamily="18" charset="0"/>
              </a:rPr>
              <a:t>поступки  </a:t>
            </a:r>
            <a:r>
              <a:rPr lang="ru-RU" sz="2000" dirty="0">
                <a:latin typeface="Times New Roman" pitchFamily="18" charset="0"/>
                <a:cs typeface="Times New Roman" pitchFamily="18" charset="0"/>
              </a:rPr>
              <a:t>отдельных детей (или всех вместе) обсуждаются при всех родителях. Всеобщее и прилюдное </a:t>
            </a:r>
            <a:r>
              <a:rPr lang="ru-RU" sz="2000" dirty="0" smtClean="0">
                <a:latin typeface="Times New Roman" pitchFamily="18" charset="0"/>
                <a:cs typeface="Times New Roman" pitchFamily="18" charset="0"/>
              </a:rPr>
              <a:t> обвинение </a:t>
            </a:r>
            <a:r>
              <a:rPr lang="ru-RU" sz="2000" dirty="0">
                <a:latin typeface="Times New Roman" pitchFamily="18" charset="0"/>
                <a:cs typeface="Times New Roman" pitchFamily="18" charset="0"/>
              </a:rPr>
              <a:t>рождает </a:t>
            </a:r>
            <a:r>
              <a:rPr lang="ru-RU" sz="2000" dirty="0" smtClean="0">
                <a:latin typeface="Times New Roman" pitchFamily="18" charset="0"/>
                <a:cs typeface="Times New Roman" pitchFamily="18" charset="0"/>
              </a:rPr>
              <a:t>протест.</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учитель </a:t>
            </a:r>
            <a:r>
              <a:rPr lang="ru-RU" sz="2000" dirty="0">
                <a:latin typeface="Times New Roman" pitchFamily="18" charset="0"/>
                <a:cs typeface="Times New Roman" pitchFamily="18" charset="0"/>
              </a:rPr>
              <a:t>разбирает не конкретную ситуацию, а ситуацию вообще («невнимателен», «не старается» и т. п.); </a:t>
            </a:r>
          </a:p>
          <a:p>
            <a:pPr algn="just"/>
            <a:r>
              <a:rPr lang="ru-RU" sz="2000" dirty="0" smtClean="0">
                <a:latin typeface="Times New Roman" pitchFamily="18" charset="0"/>
                <a:cs typeface="Times New Roman" pitchFamily="18" charset="0"/>
              </a:rPr>
              <a:t>учитель </a:t>
            </a:r>
            <a:r>
              <a:rPr lang="ru-RU" sz="2000" dirty="0">
                <a:latin typeface="Times New Roman" pitchFamily="18" charset="0"/>
                <a:cs typeface="Times New Roman" pitchFamily="18" charset="0"/>
              </a:rPr>
              <a:t>использует тактику обвинения и соответствующие интонацию, жесты, взгляды. </a:t>
            </a:r>
          </a:p>
          <a:p>
            <a:pPr algn="just">
              <a:buNone/>
            </a:pPr>
            <a:r>
              <a:rPr lang="ru-RU" sz="2000" dirty="0" smtClean="0">
                <a:latin typeface="Times New Roman" pitchFamily="18" charset="0"/>
                <a:cs typeface="Times New Roman" pitchFamily="18" charset="0"/>
              </a:rPr>
              <a:t>		Чаще </a:t>
            </a:r>
            <a:r>
              <a:rPr lang="ru-RU" sz="2000" dirty="0">
                <a:latin typeface="Times New Roman" pitchFamily="18" charset="0"/>
                <a:cs typeface="Times New Roman" pitchFamily="18" charset="0"/>
              </a:rPr>
              <a:t>всего, реального выхода из конфликтной ситуации никто не ищет — обиды, недовольство, раздражение, агрессия от бессилия разрешить (изменить) ситуацию </a:t>
            </a:r>
            <a:r>
              <a:rPr lang="ru-RU" sz="2000" dirty="0" smtClean="0">
                <a:latin typeface="Times New Roman" pitchFamily="18" charset="0"/>
                <a:cs typeface="Times New Roman" pitchFamily="18" charset="0"/>
              </a:rPr>
              <a:t>накапливаются. </a:t>
            </a:r>
            <a:endParaRPr lang="ru-RU" sz="2000" dirty="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Но </a:t>
            </a:r>
            <a:r>
              <a:rPr lang="ru-RU" sz="2000" dirty="0">
                <a:latin typeface="Times New Roman" pitchFamily="18" charset="0"/>
                <a:cs typeface="Times New Roman" pitchFamily="18" charset="0"/>
              </a:rPr>
              <a:t>ни в коем случае нельзя забывать о том, что в конфликте крайним оказывается ребенок,  вне зависимости от разрешения конфликтной ситуации. </a:t>
            </a:r>
          </a:p>
          <a:p>
            <a:pPr algn="ctr">
              <a:buNone/>
            </a:pPr>
            <a:r>
              <a:rPr lang="ru-RU" sz="2000" dirty="0" smtClean="0">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Проблема </a:t>
            </a:r>
            <a:r>
              <a:rPr lang="ru-RU" sz="2000" dirty="0">
                <a:solidFill>
                  <a:srgbClr val="C00000"/>
                </a:solidFill>
                <a:latin typeface="Times New Roman" pitchFamily="18" charset="0"/>
                <a:cs typeface="Times New Roman" pitchFamily="18" charset="0"/>
              </a:rPr>
              <a:t>всегда в том, что отсутствие или нарушение взаимодействия родителей с учителями приводит к нарушению </a:t>
            </a:r>
            <a:r>
              <a:rPr lang="ru-RU" sz="2000" dirty="0" smtClean="0">
                <a:solidFill>
                  <a:srgbClr val="C00000"/>
                </a:solidFill>
                <a:latin typeface="Times New Roman" pitchFamily="18" charset="0"/>
                <a:cs typeface="Times New Roman" pitchFamily="18" charset="0"/>
              </a:rPr>
              <a:t>их</a:t>
            </a:r>
          </a:p>
          <a:p>
            <a:pPr algn="ctr">
              <a:buNone/>
            </a:pPr>
            <a:r>
              <a:rPr lang="ru-RU" sz="2000" dirty="0" smtClean="0">
                <a:solidFill>
                  <a:srgbClr val="C00000"/>
                </a:solidFill>
                <a:latin typeface="Times New Roman" pitchFamily="18" charset="0"/>
                <a:cs typeface="Times New Roman" pitchFamily="18" charset="0"/>
              </a:rPr>
              <a:t> </a:t>
            </a:r>
            <a:r>
              <a:rPr lang="ru-RU" sz="2000" dirty="0">
                <a:solidFill>
                  <a:srgbClr val="C00000"/>
                </a:solidFill>
                <a:latin typeface="Times New Roman" pitchFamily="18" charset="0"/>
                <a:cs typeface="Times New Roman" pitchFamily="18" charset="0"/>
              </a:rPr>
              <a:t>(И РОДИТЕЛЕЙ, И УЧИТЕЛЕЙ) взаимодействия с ребенком.</a:t>
            </a: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C00000"/>
                </a:solidFill>
                <a:latin typeface="Times New Roman" pitchFamily="18" charset="0"/>
                <a:cs typeface="Times New Roman" pitchFamily="18" charset="0"/>
              </a:rPr>
              <a:t>Беседа</a:t>
            </a:r>
            <a:endParaRPr lang="ru-RU" sz="3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00034" y="1500174"/>
            <a:ext cx="8215370" cy="4572000"/>
          </a:xfrm>
        </p:spPr>
        <p:txBody>
          <a:bodyPr>
            <a:normAutofit/>
          </a:bodyPr>
          <a:lstStyle/>
          <a:p>
            <a:pPr algn="just">
              <a:buNone/>
            </a:pPr>
            <a:r>
              <a:rPr lang="ru-RU" dirty="0" smtClean="0"/>
              <a:t>		</a:t>
            </a:r>
            <a:endParaRPr lang="ru-RU" sz="2400" dirty="0" smtClean="0"/>
          </a:p>
          <a:p>
            <a:pPr algn="just">
              <a:buNone/>
            </a:pPr>
            <a:r>
              <a:rPr lang="ru-RU" sz="2200" dirty="0" smtClean="0">
                <a:solidFill>
                  <a:srgbClr val="002060"/>
                </a:solidFill>
                <a:latin typeface="Times New Roman" pitchFamily="18" charset="0"/>
                <a:cs typeface="Times New Roman" pitchFamily="18" charset="0"/>
              </a:rPr>
              <a:t>		В воспитательном арсенале  педагога беседа имеет огромное значение. Беседу лучше всего использовать в целях предупреждения конфликтных ситуаций между отдельными педагогами и семьёй. Использовать беседу в работе с родителями для того, чтобы наладить доверительную атмосферу, выявить трудные точки соприкосновения в конфликтных ситуациях. Результаты беседы не должны становиться гласными, если кто-то из участников беседы этого не хочет. В беседе классный руководитель должен больше слушать и слышать, а не увлекаться назидательными советами. </a:t>
            </a:r>
          </a:p>
          <a:p>
            <a:pPr algn="just"/>
            <a:endParaRPr lang="ru-RU" sz="2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401080" cy="714380"/>
          </a:xfrm>
        </p:spPr>
        <p:txBody>
          <a:bodyPr>
            <a:noAutofit/>
          </a:bodyPr>
          <a:lstStyle/>
          <a:p>
            <a:r>
              <a:rPr lang="ru-RU" sz="2400" dirty="0" smtClean="0">
                <a:solidFill>
                  <a:srgbClr val="C00000"/>
                </a:solidFill>
                <a:latin typeface="Times New Roman" pitchFamily="18" charset="0"/>
                <a:cs typeface="Times New Roman" pitchFamily="18" charset="0"/>
              </a:rPr>
              <a:t>Общение  учителя  с    родителями    конструктивны, когда:</a:t>
            </a:r>
            <a:br>
              <a:rPr lang="ru-RU" sz="2400" dirty="0" smtClean="0">
                <a:solidFill>
                  <a:srgbClr val="C00000"/>
                </a:solidFill>
                <a:latin typeface="Times New Roman" pitchFamily="18" charset="0"/>
                <a:cs typeface="Times New Roman" pitchFamily="18" charset="0"/>
              </a:rPr>
            </a:br>
            <a:endParaRPr lang="ru-RU" sz="24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00034" y="642918"/>
            <a:ext cx="8258204" cy="5857892"/>
          </a:xfrm>
        </p:spPr>
        <p:txBody>
          <a:bodyPr>
            <a:normAutofit fontScale="25000" lnSpcReduction="20000"/>
          </a:bodyPr>
          <a:lstStyle/>
          <a:p>
            <a:pPr>
              <a:lnSpc>
                <a:spcPct val="120000"/>
              </a:lnSpc>
              <a:buNone/>
            </a:pPr>
            <a:r>
              <a:rPr lang="ru-RU" sz="6400" dirty="0" smtClean="0">
                <a:solidFill>
                  <a:srgbClr val="180A56"/>
                </a:solidFill>
                <a:latin typeface="Times New Roman" pitchFamily="18" charset="0"/>
                <a:cs typeface="Times New Roman" pitchFamily="18" charset="0"/>
              </a:rPr>
              <a:t>* </a:t>
            </a:r>
            <a:r>
              <a:rPr lang="ru-RU" sz="6400" dirty="0">
                <a:solidFill>
                  <a:srgbClr val="180A56"/>
                </a:solidFill>
                <a:latin typeface="Times New Roman" pitchFamily="18" charset="0"/>
                <a:cs typeface="Times New Roman" pitchFamily="18" charset="0"/>
              </a:rPr>
              <a:t>вникает в проблемы родителей, проявляет эмпатию по отношению к их детям</a:t>
            </a:r>
          </a:p>
          <a:p>
            <a:pPr>
              <a:lnSpc>
                <a:spcPct val="120000"/>
              </a:lnSpc>
              <a:buNone/>
            </a:pPr>
            <a:r>
              <a:rPr lang="ru-RU" sz="6400" dirty="0">
                <a:solidFill>
                  <a:srgbClr val="180A56"/>
                </a:solidFill>
                <a:latin typeface="Times New Roman" pitchFamily="18" charset="0"/>
                <a:cs typeface="Times New Roman" pitchFamily="18" charset="0"/>
              </a:rPr>
              <a:t>* устанавливает контакт с детьми, а затем с их родителями (родители смотрят  на школу глазами детей (сначала);</a:t>
            </a:r>
          </a:p>
          <a:p>
            <a:pPr>
              <a:lnSpc>
                <a:spcPct val="120000"/>
              </a:lnSpc>
              <a:buNone/>
            </a:pPr>
            <a:r>
              <a:rPr lang="ru-RU" sz="6400" dirty="0">
                <a:solidFill>
                  <a:srgbClr val="180A56"/>
                </a:solidFill>
                <a:latin typeface="Times New Roman" pitchFamily="18" charset="0"/>
                <a:cs typeface="Times New Roman" pitchFamily="18" charset="0"/>
              </a:rPr>
              <a:t>* учитывает реальные проблемы, которые имеют место в семье и проявляются в школе</a:t>
            </a:r>
          </a:p>
          <a:p>
            <a:pPr>
              <a:lnSpc>
                <a:spcPct val="120000"/>
              </a:lnSpc>
              <a:buNone/>
            </a:pPr>
            <a:r>
              <a:rPr lang="ru-RU" sz="6400" dirty="0">
                <a:solidFill>
                  <a:srgbClr val="180A56"/>
                </a:solidFill>
                <a:latin typeface="Times New Roman" pitchFamily="18" charset="0"/>
                <a:cs typeface="Times New Roman" pitchFamily="18" charset="0"/>
              </a:rPr>
              <a:t>* не "оценивает" родителя, не общается директивным тоном, не прерывает в беседе, а дает  родителям высказаться</a:t>
            </a:r>
          </a:p>
          <a:p>
            <a:pPr>
              <a:lnSpc>
                <a:spcPct val="120000"/>
              </a:lnSpc>
              <a:buNone/>
            </a:pPr>
            <a:r>
              <a:rPr lang="ru-RU" sz="6400" dirty="0">
                <a:solidFill>
                  <a:srgbClr val="180A56"/>
                </a:solidFill>
                <a:latin typeface="Times New Roman" pitchFamily="18" charset="0"/>
                <a:cs typeface="Times New Roman" pitchFamily="18" charset="0"/>
              </a:rPr>
              <a:t>*  родители знают, что учитель  видит  положительные качества ребенка, замечает  его скромные успехи,  и открывает потенциальные возможности ученика, тем самым сближаясь с родителями, создавая атмосферу доверия и взаимодействия</a:t>
            </a:r>
          </a:p>
          <a:p>
            <a:pPr>
              <a:lnSpc>
                <a:spcPct val="120000"/>
              </a:lnSpc>
              <a:buNone/>
            </a:pPr>
            <a:r>
              <a:rPr lang="ru-RU" sz="6400" dirty="0">
                <a:solidFill>
                  <a:srgbClr val="180A56"/>
                </a:solidFill>
                <a:latin typeface="Times New Roman" pitchFamily="18" charset="0"/>
                <a:cs typeface="Times New Roman" pitchFamily="18" charset="0"/>
              </a:rPr>
              <a:t>* использует  фразы - присоединения – </a:t>
            </a:r>
            <a:r>
              <a:rPr lang="ru-RU" sz="6400" b="1" dirty="0">
                <a:solidFill>
                  <a:srgbClr val="C00000"/>
                </a:solidFill>
                <a:latin typeface="Times New Roman" pitchFamily="18" charset="0"/>
                <a:cs typeface="Times New Roman" pitchFamily="18" charset="0"/>
              </a:rPr>
              <a:t>«Я  вас понимаю», «Да, я  с вами согласен», </a:t>
            </a:r>
            <a:r>
              <a:rPr lang="ru-RU" sz="6400" dirty="0">
                <a:solidFill>
                  <a:srgbClr val="180A56"/>
                </a:solidFill>
                <a:latin typeface="Times New Roman" pitchFamily="18" charset="0"/>
                <a:cs typeface="Times New Roman" pitchFamily="18" charset="0"/>
              </a:rPr>
              <a:t>и др. </a:t>
            </a:r>
          </a:p>
          <a:p>
            <a:pPr>
              <a:lnSpc>
                <a:spcPct val="120000"/>
              </a:lnSpc>
              <a:buNone/>
            </a:pPr>
            <a:r>
              <a:rPr lang="ru-RU" sz="6400" dirty="0">
                <a:solidFill>
                  <a:srgbClr val="180A56"/>
                </a:solidFill>
                <a:latin typeface="Times New Roman" pitchFamily="18" charset="0"/>
                <a:cs typeface="Times New Roman" pitchFamily="18" charset="0"/>
              </a:rPr>
              <a:t>* учитель и родитель не обвиняют друг друга, а находят разные выходы из сложившейся ситуации</a:t>
            </a:r>
          </a:p>
          <a:p>
            <a:pPr>
              <a:lnSpc>
                <a:spcPct val="120000"/>
              </a:lnSpc>
              <a:buNone/>
            </a:pPr>
            <a:r>
              <a:rPr lang="ru-RU" sz="6400" dirty="0">
                <a:solidFill>
                  <a:srgbClr val="180A56"/>
                </a:solidFill>
                <a:latin typeface="Times New Roman" pitchFamily="18" charset="0"/>
                <a:cs typeface="Times New Roman" pitchFamily="18" charset="0"/>
              </a:rPr>
              <a:t>* не делает выводов о намерениях другого человека, исходя из собственных страхов и подозрений</a:t>
            </a:r>
          </a:p>
          <a:p>
            <a:pPr>
              <a:lnSpc>
                <a:spcPct val="120000"/>
              </a:lnSpc>
              <a:buNone/>
            </a:pPr>
            <a:r>
              <a:rPr lang="ru-RU" sz="6400" dirty="0">
                <a:solidFill>
                  <a:srgbClr val="180A56"/>
                </a:solidFill>
                <a:latin typeface="Times New Roman" pitchFamily="18" charset="0"/>
                <a:cs typeface="Times New Roman" pitchFamily="18" charset="0"/>
              </a:rPr>
              <a:t>* дает меньше советов, а говорят, как бы делясь, мыслями и информацией по данному вопросу (ситуации)</a:t>
            </a:r>
          </a:p>
          <a:p>
            <a:pPr>
              <a:lnSpc>
                <a:spcPct val="120000"/>
              </a:lnSpc>
              <a:buNone/>
            </a:pPr>
            <a:r>
              <a:rPr lang="ru-RU" sz="6400" dirty="0">
                <a:solidFill>
                  <a:srgbClr val="180A56"/>
                </a:solidFill>
                <a:latin typeface="Times New Roman" pitchFamily="18" charset="0"/>
                <a:cs typeface="Times New Roman" pitchFamily="18" charset="0"/>
              </a:rPr>
              <a:t>* не допускает оскорбления родительских чувств необоснованной оценкой способностей, успеваемости и поведения детей.</a:t>
            </a:r>
          </a:p>
          <a:p>
            <a:pPr algn="just">
              <a:lnSpc>
                <a:spcPct val="120000"/>
              </a:lnSpc>
            </a:pPr>
            <a:r>
              <a:rPr lang="ru-RU" sz="6400" b="1" dirty="0">
                <a:solidFill>
                  <a:srgbClr val="C00000"/>
                </a:solidFill>
                <a:latin typeface="Times New Roman" pitchFamily="18" charset="0"/>
                <a:cs typeface="Times New Roman" pitchFamily="18" charset="0"/>
              </a:rPr>
              <a:t>Эффективное взаимодействие — это умелое отстаивание своей позиции при корректном, спокойном и доброжелательном отношении к  оппоненту.</a:t>
            </a:r>
          </a:p>
          <a:p>
            <a:pPr>
              <a:lnSpc>
                <a:spcPct val="120000"/>
              </a:lnSpc>
            </a:pPr>
            <a:endParaRPr lang="ru-RU"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amond(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amond(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diamond(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diamond(in)">
                                      <p:cBhvr>
                                        <p:cTn id="6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solidFill>
                  <a:srgbClr val="C00000"/>
                </a:solidFill>
                <a:latin typeface="Times New Roman" pitchFamily="18" charset="0"/>
                <a:cs typeface="Times New Roman" pitchFamily="18" charset="0"/>
              </a:rPr>
              <a:t>Общение  между учителем и родителем  неконструктивно, </a:t>
            </a:r>
            <a:br>
              <a:rPr lang="ru-RU" sz="2400" dirty="0" smtClean="0">
                <a:solidFill>
                  <a:srgbClr val="C00000"/>
                </a:solidFill>
                <a:latin typeface="Times New Roman" pitchFamily="18" charset="0"/>
                <a:cs typeface="Times New Roman" pitchFamily="18" charset="0"/>
              </a:rPr>
            </a:br>
            <a:r>
              <a:rPr lang="ru-RU" sz="2400" dirty="0" smtClean="0">
                <a:solidFill>
                  <a:srgbClr val="C00000"/>
                </a:solidFill>
                <a:latin typeface="Times New Roman" pitchFamily="18" charset="0"/>
                <a:cs typeface="Times New Roman" pitchFamily="18" charset="0"/>
              </a:rPr>
              <a:t>когда</a:t>
            </a:r>
            <a:endParaRPr lang="ru-RU" sz="24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fontScale="62500" lnSpcReduction="20000"/>
          </a:bodyPr>
          <a:lstStyle/>
          <a:p>
            <a:pPr>
              <a:buNone/>
            </a:pPr>
            <a:endParaRPr lang="ru-RU" dirty="0"/>
          </a:p>
          <a:p>
            <a:pPr>
              <a:buNone/>
            </a:pPr>
            <a:r>
              <a:rPr lang="ru-RU" dirty="0">
                <a:solidFill>
                  <a:srgbClr val="180A56"/>
                </a:solidFill>
              </a:rPr>
              <a:t>1)</a:t>
            </a:r>
            <a:r>
              <a:rPr lang="ru-RU" b="1" dirty="0">
                <a:solidFill>
                  <a:srgbClr val="180A56"/>
                </a:solidFill>
              </a:rPr>
              <a:t> </a:t>
            </a:r>
            <a:r>
              <a:rPr lang="ru-RU" b="1" dirty="0">
                <a:solidFill>
                  <a:srgbClr val="C00000"/>
                </a:solidFill>
              </a:rPr>
              <a:t>в речи слышатся приказы.</a:t>
            </a:r>
            <a:r>
              <a:rPr lang="ru-RU" dirty="0">
                <a:solidFill>
                  <a:srgbClr val="C00000"/>
                </a:solidFill>
              </a:rPr>
              <a:t> </a:t>
            </a:r>
            <a:r>
              <a:rPr lang="ru-RU" dirty="0">
                <a:solidFill>
                  <a:srgbClr val="002060"/>
                </a:solidFill>
              </a:rPr>
              <a:t>Любая фраза, содержащая обязательства, вызывает внутренний протест, поэтому не следует говорить: "Вы должны</a:t>
            </a:r>
            <a:r>
              <a:rPr lang="ru-RU" dirty="0"/>
              <a:t>"</a:t>
            </a:r>
          </a:p>
          <a:p>
            <a:pPr>
              <a:buNone/>
            </a:pPr>
            <a:r>
              <a:rPr lang="ru-RU" dirty="0"/>
              <a:t>2)</a:t>
            </a:r>
            <a:r>
              <a:rPr lang="ru-RU" b="1" dirty="0"/>
              <a:t> </a:t>
            </a:r>
            <a:r>
              <a:rPr lang="ru-RU" b="1" dirty="0">
                <a:solidFill>
                  <a:srgbClr val="C00000"/>
                </a:solidFill>
              </a:rPr>
              <a:t>применяются угрозы.</a:t>
            </a:r>
            <a:r>
              <a:rPr lang="ru-RU" dirty="0">
                <a:solidFill>
                  <a:srgbClr val="C00000"/>
                </a:solidFill>
              </a:rPr>
              <a:t> </a:t>
            </a:r>
            <a:r>
              <a:rPr lang="ru-RU" dirty="0"/>
              <a:t>"</a:t>
            </a:r>
            <a:r>
              <a:rPr lang="ru-RU" dirty="0">
                <a:solidFill>
                  <a:srgbClr val="002060"/>
                </a:solidFill>
              </a:rPr>
              <a:t>Если Вы этого не сделаете, то...", эти  замечания являются провокационными. Любая угроза или ультиматум - это проявления слабости и несостоятельности</a:t>
            </a:r>
          </a:p>
          <a:p>
            <a:pPr>
              <a:buNone/>
            </a:pPr>
            <a:r>
              <a:rPr lang="ru-RU" dirty="0"/>
              <a:t>3) </a:t>
            </a:r>
            <a:r>
              <a:rPr lang="ru-RU" dirty="0">
                <a:solidFill>
                  <a:srgbClr val="C00000"/>
                </a:solidFill>
              </a:rPr>
              <a:t>п</a:t>
            </a:r>
            <a:r>
              <a:rPr lang="ru-RU" b="1" dirty="0">
                <a:solidFill>
                  <a:srgbClr val="C00000"/>
                </a:solidFill>
              </a:rPr>
              <a:t>роповеди,</a:t>
            </a:r>
            <a:r>
              <a:rPr lang="ru-RU" dirty="0">
                <a:solidFill>
                  <a:srgbClr val="C00000"/>
                </a:solidFill>
              </a:rPr>
              <a:t> </a:t>
            </a:r>
            <a:r>
              <a:rPr lang="ru-RU" dirty="0">
                <a:solidFill>
                  <a:srgbClr val="002060"/>
                </a:solidFill>
              </a:rPr>
              <a:t>нравоучения, как правило, принимаются, но  не осознаются, чаще всего игнорируются</a:t>
            </a:r>
          </a:p>
          <a:p>
            <a:pPr>
              <a:buNone/>
            </a:pPr>
            <a:r>
              <a:rPr lang="ru-RU" dirty="0">
                <a:solidFill>
                  <a:srgbClr val="180A56"/>
                </a:solidFill>
              </a:rPr>
              <a:t>4) часто используемая фраза: </a:t>
            </a:r>
            <a:r>
              <a:rPr lang="ru-RU" b="1" dirty="0">
                <a:solidFill>
                  <a:srgbClr val="C00000"/>
                </a:solidFill>
              </a:rPr>
              <a:t>"Я бы на Вашем месте..." </a:t>
            </a:r>
            <a:r>
              <a:rPr lang="ru-RU" dirty="0">
                <a:solidFill>
                  <a:srgbClr val="180A56"/>
                </a:solidFill>
              </a:rPr>
              <a:t>-  "помощь" с явным оттенком превосходства и </a:t>
            </a:r>
            <a:r>
              <a:rPr lang="ru-RU" dirty="0" err="1">
                <a:solidFill>
                  <a:srgbClr val="180A56"/>
                </a:solidFill>
              </a:rPr>
              <a:t>амбициозности</a:t>
            </a:r>
            <a:r>
              <a:rPr lang="ru-RU" dirty="0">
                <a:solidFill>
                  <a:srgbClr val="180A56"/>
                </a:solidFill>
              </a:rPr>
              <a:t> </a:t>
            </a:r>
          </a:p>
          <a:p>
            <a:pPr>
              <a:buNone/>
            </a:pPr>
            <a:r>
              <a:rPr lang="ru-RU" dirty="0">
                <a:solidFill>
                  <a:srgbClr val="180A56"/>
                </a:solidFill>
              </a:rPr>
              <a:t>5) используется </a:t>
            </a:r>
            <a:r>
              <a:rPr lang="ru-RU" b="1" dirty="0">
                <a:solidFill>
                  <a:srgbClr val="C00000"/>
                </a:solidFill>
              </a:rPr>
              <a:t>оценочная форма</a:t>
            </a:r>
            <a:r>
              <a:rPr lang="ru-RU" dirty="0">
                <a:solidFill>
                  <a:srgbClr val="C00000"/>
                </a:solidFill>
              </a:rPr>
              <a:t> </a:t>
            </a:r>
            <a:r>
              <a:rPr lang="ru-RU" dirty="0">
                <a:solidFill>
                  <a:srgbClr val="180A56"/>
                </a:solidFill>
              </a:rPr>
              <a:t>типа «он всегда так …», «он никогда не выполнит …»</a:t>
            </a:r>
          </a:p>
          <a:p>
            <a:pPr>
              <a:buNone/>
            </a:pPr>
            <a:r>
              <a:rPr lang="ru-RU" dirty="0">
                <a:solidFill>
                  <a:srgbClr val="180A56"/>
                </a:solidFill>
              </a:rPr>
              <a:t>6) внимание сосредоточено </a:t>
            </a:r>
            <a:r>
              <a:rPr lang="ru-RU" b="1" dirty="0">
                <a:solidFill>
                  <a:srgbClr val="C00000"/>
                </a:solidFill>
              </a:rPr>
              <a:t>на прошлых поступках</a:t>
            </a:r>
            <a:r>
              <a:rPr lang="ru-RU" b="1" dirty="0">
                <a:solidFill>
                  <a:srgbClr val="180A56"/>
                </a:solidFill>
              </a:rPr>
              <a:t>,</a:t>
            </a:r>
            <a:r>
              <a:rPr lang="ru-RU" dirty="0">
                <a:solidFill>
                  <a:srgbClr val="180A56"/>
                </a:solidFill>
              </a:rPr>
              <a:t> а не на недавних («а вот помните было …» и т.д.)</a:t>
            </a:r>
          </a:p>
          <a:p>
            <a:pPr>
              <a:buNone/>
            </a:pPr>
            <a:r>
              <a:rPr lang="ru-RU" dirty="0">
                <a:solidFill>
                  <a:srgbClr val="180A56"/>
                </a:solidFill>
              </a:rPr>
              <a:t>7) родитель слышит </a:t>
            </a:r>
            <a:r>
              <a:rPr lang="ru-RU" b="1" dirty="0">
                <a:solidFill>
                  <a:srgbClr val="C00000"/>
                </a:solidFill>
              </a:rPr>
              <a:t>критику </a:t>
            </a:r>
            <a:r>
              <a:rPr lang="ru-RU" dirty="0"/>
              <a:t> </a:t>
            </a:r>
            <a:r>
              <a:rPr lang="ru-RU" dirty="0">
                <a:solidFill>
                  <a:srgbClr val="180A56"/>
                </a:solidFill>
              </a:rPr>
              <a:t>в свой адрес или адрес ребенка при других родителях (детях, учителях)</a:t>
            </a:r>
          </a:p>
          <a:p>
            <a:pPr>
              <a:buNone/>
            </a:pPr>
            <a:r>
              <a:rPr lang="ru-RU" dirty="0"/>
              <a:t>8) учитель ставит </a:t>
            </a:r>
            <a:r>
              <a:rPr lang="ru-RU" dirty="0">
                <a:solidFill>
                  <a:srgbClr val="C00000"/>
                </a:solidFill>
              </a:rPr>
              <a:t>в </a:t>
            </a:r>
            <a:r>
              <a:rPr lang="ru-RU" b="1" dirty="0">
                <a:solidFill>
                  <a:srgbClr val="C00000"/>
                </a:solidFill>
              </a:rPr>
              <a:t>пример другого ребенка</a:t>
            </a:r>
            <a:r>
              <a:rPr lang="ru-RU" dirty="0">
                <a:solidFill>
                  <a:srgbClr val="C00000"/>
                </a:solidFill>
              </a:rPr>
              <a:t> </a:t>
            </a:r>
            <a:r>
              <a:rPr lang="ru-RU" dirty="0">
                <a:solidFill>
                  <a:srgbClr val="180A56"/>
                </a:solidFill>
              </a:rPr>
              <a:t>(«Посмотрите на Васю: и учится хорошо, и поведение отличное, и всегда опрятен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rmAutofit fontScale="90000"/>
          </a:bodyPr>
          <a:lstStyle/>
          <a:p>
            <a:pPr algn="ctr"/>
            <a:r>
              <a:rPr lang="ru-RU" sz="3100" dirty="0" smtClean="0">
                <a:solidFill>
                  <a:srgbClr val="C00000"/>
                </a:solidFill>
                <a:latin typeface="Times New Roman" pitchFamily="18" charset="0"/>
                <a:cs typeface="Times New Roman" pitchFamily="18" charset="0"/>
              </a:rPr>
              <a:t>Рекомендации</a:t>
            </a:r>
            <a:br>
              <a:rPr lang="ru-RU" sz="3100" dirty="0" smtClean="0">
                <a:solidFill>
                  <a:srgbClr val="C00000"/>
                </a:solidFill>
                <a:latin typeface="Times New Roman" pitchFamily="18" charset="0"/>
                <a:cs typeface="Times New Roman" pitchFamily="18" charset="0"/>
              </a:rPr>
            </a:br>
            <a:r>
              <a:rPr lang="ru-RU" sz="3100" dirty="0" smtClean="0">
                <a:solidFill>
                  <a:srgbClr val="C00000"/>
                </a:solidFill>
                <a:latin typeface="Times New Roman" pitchFamily="18" charset="0"/>
                <a:cs typeface="Times New Roman" pitchFamily="18" charset="0"/>
              </a:rPr>
              <a:t> по проведению родительских собраний</a:t>
            </a:r>
            <a:r>
              <a:rPr lang="ru-RU" sz="2400" dirty="0" smtClean="0">
                <a:solidFill>
                  <a:srgbClr val="C00000"/>
                </a:solidFill>
                <a:latin typeface="Times New Roman" pitchFamily="18" charset="0"/>
                <a:cs typeface="Times New Roman" pitchFamily="18" charset="0"/>
              </a:rPr>
              <a:t>:</a:t>
            </a:r>
            <a:endParaRPr lang="ru-RU" sz="2400" dirty="0">
              <a:solidFill>
                <a:srgbClr val="C00000"/>
              </a:solidFill>
              <a:latin typeface="Times New Roman" pitchFamily="18" charset="0"/>
              <a:cs typeface="Times New Roman" pitchFamily="18" charset="0"/>
            </a:endParaRPr>
          </a:p>
        </p:txBody>
      </p:sp>
      <p:graphicFrame>
        <p:nvGraphicFramePr>
          <p:cNvPr id="7" name="Содержимое 6"/>
          <p:cNvGraphicFramePr>
            <a:graphicFrameLocks noGrp="1"/>
          </p:cNvGraphicFramePr>
          <p:nvPr>
            <p:ph sz="quarter" idx="1"/>
          </p:nvPr>
        </p:nvGraphicFramePr>
        <p:xfrm>
          <a:off x="914400" y="1214422"/>
          <a:ext cx="7772400" cy="4805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C00000"/>
                </a:solidFill>
                <a:latin typeface="Times New Roman" pitchFamily="18" charset="0"/>
                <a:cs typeface="Times New Roman" pitchFamily="18" charset="0"/>
              </a:rPr>
              <a:t>Посещение ученика на дому</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00034" y="1500174"/>
            <a:ext cx="7929618" cy="4572000"/>
          </a:xfrm>
        </p:spPr>
        <p:txBody>
          <a:bodyPr>
            <a:normAutofit/>
          </a:bodyPr>
          <a:lstStyle/>
          <a:p>
            <a:pPr algn="just">
              <a:buNone/>
            </a:pPr>
            <a:r>
              <a:rPr lang="ru-RU" sz="24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Одной из форм взаимодействия классного руководителя и семьи является посещение на дому. Педагог должен предупреждать о предполагаемом визите с указанием цели и дня. Посещение возможно только после получения разрешения родителей. Посещение педагогом семьи должно оставить в семье хорошее впечатление. Для этого необходимо вначале поговорить на отвлеченные темы, расспросить о традициях, обычаях, совместных делах в семье и лишь потом обсуждать причину прихода учителя в семью.</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285728"/>
          <a:ext cx="8686800"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отоооо\SAM_1796.JPG"/>
          <p:cNvPicPr>
            <a:picLocks noGrp="1" noChangeAspect="1" noChangeArrowheads="1"/>
          </p:cNvPicPr>
          <p:nvPr>
            <p:ph sz="quarter" idx="2"/>
          </p:nvPr>
        </p:nvPicPr>
        <p:blipFill>
          <a:blip r:embed="rId2" cstate="print"/>
          <a:srcRect/>
          <a:stretch>
            <a:fillRect/>
          </a:stretch>
        </p:blipFill>
        <p:spPr bwMode="auto">
          <a:xfrm>
            <a:off x="5572132" y="214290"/>
            <a:ext cx="3249609" cy="2857520"/>
          </a:xfrm>
          <a:prstGeom prst="rect">
            <a:avLst/>
          </a:prstGeom>
          <a:noFill/>
        </p:spPr>
      </p:pic>
      <p:pic>
        <p:nvPicPr>
          <p:cNvPr id="1027" name="Picture 3" descr="F:\фотоооо\SAM_1798.JPG"/>
          <p:cNvPicPr>
            <a:picLocks noGrp="1" noChangeAspect="1" noChangeArrowheads="1"/>
          </p:cNvPicPr>
          <p:nvPr>
            <p:ph sz="quarter" idx="1"/>
          </p:nvPr>
        </p:nvPicPr>
        <p:blipFill>
          <a:blip r:embed="rId3"/>
          <a:srcRect/>
          <a:stretch>
            <a:fillRect/>
          </a:stretch>
        </p:blipFill>
        <p:spPr bwMode="auto">
          <a:xfrm>
            <a:off x="285720" y="3571876"/>
            <a:ext cx="4357718" cy="3000396"/>
          </a:xfrm>
          <a:prstGeom prst="rect">
            <a:avLst/>
          </a:prstGeom>
          <a:noFill/>
        </p:spPr>
      </p:pic>
      <p:sp>
        <p:nvSpPr>
          <p:cNvPr id="7" name="TextBox 6"/>
          <p:cNvSpPr txBox="1"/>
          <p:nvPr/>
        </p:nvSpPr>
        <p:spPr>
          <a:xfrm>
            <a:off x="142844" y="1000109"/>
            <a:ext cx="4714908" cy="2800767"/>
          </a:xfrm>
          <a:prstGeom prst="rect">
            <a:avLst/>
          </a:prstGeom>
          <a:noFill/>
        </p:spPr>
        <p:txBody>
          <a:bodyPr wrap="square" rtlCol="0">
            <a:spAutoFit/>
          </a:bodyPr>
          <a:lstStyle/>
          <a:p>
            <a:pPr algn="just">
              <a:buNone/>
            </a:pPr>
            <a:r>
              <a:rPr lang="ru-RU" sz="1600" dirty="0" smtClean="0">
                <a:solidFill>
                  <a:srgbClr val="002060"/>
                </a:solidFill>
                <a:latin typeface="Times New Roman" pitchFamily="18" charset="0"/>
                <a:cs typeface="Times New Roman" pitchFamily="18" charset="0"/>
              </a:rPr>
              <a:t>Имеют огромное значение в системе воспитательной школы. </a:t>
            </a:r>
          </a:p>
          <a:p>
            <a:pPr algn="just">
              <a:buNone/>
            </a:pPr>
            <a:r>
              <a:rPr lang="ru-RU" sz="1600" dirty="0" smtClean="0">
                <a:solidFill>
                  <a:srgbClr val="002060"/>
                </a:solidFill>
                <a:latin typeface="Times New Roman" pitchFamily="18" charset="0"/>
                <a:cs typeface="Times New Roman" pitchFamily="18" charset="0"/>
              </a:rPr>
              <a:t>Родительские конференции должны обсуждать проблемы общества, активными членами которого станут дети.</a:t>
            </a:r>
          </a:p>
          <a:p>
            <a:pPr algn="just">
              <a:buNone/>
            </a:pPr>
            <a:r>
              <a:rPr lang="ru-RU" sz="1600" dirty="0" smtClean="0">
                <a:solidFill>
                  <a:srgbClr val="002060"/>
                </a:solidFill>
                <a:latin typeface="Times New Roman" pitchFamily="18" charset="0"/>
                <a:cs typeface="Times New Roman" pitchFamily="18" charset="0"/>
              </a:rPr>
              <a:t>      Родительские   конференции   должны готовиться очень тщательно, с обязательным участием психологов, социального педагога, которые работают в школе.</a:t>
            </a:r>
          </a:p>
          <a:p>
            <a:pPr algn="just">
              <a:buNone/>
            </a:pPr>
            <a:r>
              <a:rPr lang="ru-RU" sz="1600" dirty="0" smtClean="0">
                <a:solidFill>
                  <a:srgbClr val="002060"/>
                </a:solidFill>
                <a:latin typeface="Times New Roman" pitchFamily="18" charset="0"/>
                <a:cs typeface="Times New Roman" pitchFamily="18" charset="0"/>
              </a:rPr>
              <a:t> </a:t>
            </a:r>
          </a:p>
          <a:p>
            <a:pPr algn="just"/>
            <a:endParaRPr lang="ru-RU" sz="1600" dirty="0">
              <a:solidFill>
                <a:schemeClr val="bg1"/>
              </a:solidFill>
              <a:latin typeface="Times New Roman" pitchFamily="18" charset="0"/>
              <a:cs typeface="Times New Roman" pitchFamily="18" charset="0"/>
            </a:endParaRPr>
          </a:p>
        </p:txBody>
      </p:sp>
      <p:sp>
        <p:nvSpPr>
          <p:cNvPr id="8" name="TextBox 7"/>
          <p:cNvSpPr txBox="1"/>
          <p:nvPr/>
        </p:nvSpPr>
        <p:spPr>
          <a:xfrm>
            <a:off x="4714876" y="4143380"/>
            <a:ext cx="4071934" cy="1477328"/>
          </a:xfrm>
          <a:prstGeom prst="rect">
            <a:avLst/>
          </a:prstGeom>
          <a:noFill/>
        </p:spPr>
        <p:txBody>
          <a:bodyPr wrap="square" rtlCol="0">
            <a:spAutoFit/>
          </a:bodyPr>
          <a:lstStyle/>
          <a:p>
            <a:pPr algn="ctr"/>
            <a:r>
              <a:rPr lang="ru-RU" dirty="0" smtClean="0">
                <a:solidFill>
                  <a:srgbClr val="C00000"/>
                </a:solidFill>
                <a:latin typeface="Times New Roman" pitchFamily="18" charset="0"/>
                <a:cs typeface="Times New Roman" pitchFamily="18" charset="0"/>
              </a:rPr>
              <a:t>Проблемы конфликтов отцов и детей и пути выхода из них, наркотики, сексуальное воспитание в семье - вот темы родительских конференций. </a:t>
            </a:r>
            <a:endParaRPr lang="ru-RU" dirty="0">
              <a:solidFill>
                <a:srgbClr val="C00000"/>
              </a:solidFill>
            </a:endParaRPr>
          </a:p>
        </p:txBody>
      </p:sp>
      <p:sp>
        <p:nvSpPr>
          <p:cNvPr id="9" name="TextBox 8"/>
          <p:cNvSpPr txBox="1"/>
          <p:nvPr/>
        </p:nvSpPr>
        <p:spPr>
          <a:xfrm>
            <a:off x="500034" y="357166"/>
            <a:ext cx="4786346" cy="369332"/>
          </a:xfrm>
          <a:prstGeom prst="rect">
            <a:avLst/>
          </a:prstGeom>
          <a:noFill/>
        </p:spPr>
        <p:txBody>
          <a:bodyPr wrap="square" rtlCol="0">
            <a:spAutoFit/>
          </a:bodyPr>
          <a:lstStyle/>
          <a:p>
            <a:r>
              <a:rPr lang="ru-RU" dirty="0" smtClean="0">
                <a:solidFill>
                  <a:srgbClr val="C00000"/>
                </a:solidFill>
                <a:latin typeface="Times New Roman" pitchFamily="18" charset="0"/>
                <a:cs typeface="Times New Roman" pitchFamily="18" charset="0"/>
              </a:rPr>
              <a:t>Родительские конференции</a:t>
            </a:r>
            <a:endParaRPr lang="ru-RU"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ircle(in)">
                                      <p:cBhvr>
                                        <p:cTn id="22" dur="2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amond(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11156"/>
          </a:xfrm>
        </p:spPr>
        <p:txBody>
          <a:bodyPr>
            <a:normAutofit/>
          </a:bodyPr>
          <a:lstStyle/>
          <a:p>
            <a:r>
              <a:rPr lang="ru-RU" sz="2400" dirty="0" smtClean="0">
                <a:solidFill>
                  <a:srgbClr val="C00000"/>
                </a:solidFill>
                <a:latin typeface="Times New Roman" pitchFamily="18" charset="0"/>
                <a:cs typeface="Times New Roman" pitchFamily="18" charset="0"/>
              </a:rPr>
              <a:t>Индивидуальные консультации</a:t>
            </a:r>
          </a:p>
        </p:txBody>
      </p:sp>
      <p:sp>
        <p:nvSpPr>
          <p:cNvPr id="3" name="Содержимое 2"/>
          <p:cNvSpPr>
            <a:spLocks noGrp="1"/>
          </p:cNvSpPr>
          <p:nvPr>
            <p:ph sz="quarter" idx="1"/>
          </p:nvPr>
        </p:nvSpPr>
        <p:spPr>
          <a:xfrm>
            <a:off x="285720" y="1000108"/>
            <a:ext cx="8429684" cy="5000660"/>
          </a:xfrm>
        </p:spPr>
        <p:txBody>
          <a:bodyPr>
            <a:normAutofit fontScale="25000" lnSpcReduction="20000"/>
          </a:bodyPr>
          <a:lstStyle/>
          <a:p>
            <a:pPr algn="just">
              <a:buNone/>
            </a:pPr>
            <a:r>
              <a:rPr lang="ru-RU" dirty="0" smtClean="0"/>
              <a:t>		</a:t>
            </a:r>
            <a:r>
              <a:rPr lang="ru-RU" sz="6400" dirty="0" smtClean="0">
                <a:solidFill>
                  <a:schemeClr val="accent2">
                    <a:lumMod val="75000"/>
                  </a:schemeClr>
                </a:solidFill>
                <a:latin typeface="Times New Roman" pitchFamily="18" charset="0"/>
                <a:cs typeface="Times New Roman" pitchFamily="18" charset="0"/>
              </a:rPr>
              <a:t>Это одна из важнейших форм взаимодействия классного руководителя с семьей. Особенно она необходима, когда педагог набирает класс. Для того чтобы преодолеть беспокойство родителей, боязнь разговора о своем ребенке, необходимо провести индивидуальные консультации-собеседования с родителями. </a:t>
            </a:r>
          </a:p>
          <a:p>
            <a:pPr algn="just">
              <a:buNone/>
            </a:pPr>
            <a:r>
              <a:rPr lang="ru-RU" sz="6400" dirty="0" smtClean="0">
                <a:solidFill>
                  <a:schemeClr val="accent2">
                    <a:lumMod val="75000"/>
                  </a:schemeClr>
                </a:solidFill>
                <a:latin typeface="Times New Roman" pitchFamily="18" charset="0"/>
                <a:cs typeface="Times New Roman" pitchFamily="18" charset="0"/>
              </a:rPr>
              <a:t>    		Готовясь к консультации, необходимо определить ряд вопросов, ответы на которые помогут планированию воспитательной работы с классом.</a:t>
            </a:r>
          </a:p>
          <a:p>
            <a:pPr algn="just">
              <a:buNone/>
            </a:pPr>
            <a:r>
              <a:rPr lang="ru-RU" sz="6400" dirty="0" smtClean="0">
                <a:solidFill>
                  <a:schemeClr val="accent2">
                    <a:lumMod val="75000"/>
                  </a:schemeClr>
                </a:solidFill>
                <a:latin typeface="Times New Roman" pitchFamily="18" charset="0"/>
                <a:cs typeface="Times New Roman" pitchFamily="18" charset="0"/>
              </a:rPr>
              <a:t>  		  Индивидуальная консультация должна иметь ознакомительный характер и способствовать созданию хорошего контакта между родителями и учителем. Учитель должен дать родителям возможность рассказать ему все то, с чем они хотели бы познакомить учителя, в неофициальной обстановке, и выявить необходимое для своей профессиональной работы с ребенком:</a:t>
            </a:r>
          </a:p>
          <a:p>
            <a:pPr algn="just"/>
            <a:r>
              <a:rPr lang="ru-RU" sz="6400" dirty="0" smtClean="0">
                <a:solidFill>
                  <a:schemeClr val="accent2">
                    <a:lumMod val="75000"/>
                  </a:schemeClr>
                </a:solidFill>
                <a:latin typeface="Times New Roman" pitchFamily="18" charset="0"/>
                <a:cs typeface="Times New Roman" pitchFamily="18" charset="0"/>
              </a:rPr>
              <a:t>особенности здоровья ребенка;</a:t>
            </a:r>
          </a:p>
          <a:p>
            <a:pPr algn="just"/>
            <a:r>
              <a:rPr lang="ru-RU" sz="6400" dirty="0" smtClean="0">
                <a:solidFill>
                  <a:schemeClr val="accent2">
                    <a:lumMod val="75000"/>
                  </a:schemeClr>
                </a:solidFill>
                <a:latin typeface="Times New Roman" pitchFamily="18" charset="0"/>
                <a:cs typeface="Times New Roman" pitchFamily="18" charset="0"/>
              </a:rPr>
              <a:t>его увлечения, интересы;</a:t>
            </a:r>
          </a:p>
          <a:p>
            <a:pPr algn="just"/>
            <a:r>
              <a:rPr lang="ru-RU" sz="6400" dirty="0" smtClean="0">
                <a:solidFill>
                  <a:schemeClr val="accent2">
                    <a:lumMod val="75000"/>
                  </a:schemeClr>
                </a:solidFill>
                <a:latin typeface="Times New Roman" pitchFamily="18" charset="0"/>
                <a:cs typeface="Times New Roman" pitchFamily="18" charset="0"/>
              </a:rPr>
              <a:t>предпочтение в общении в семье;</a:t>
            </a:r>
          </a:p>
          <a:p>
            <a:pPr algn="just"/>
            <a:r>
              <a:rPr lang="ru-RU" sz="6400" dirty="0" smtClean="0">
                <a:solidFill>
                  <a:schemeClr val="accent2">
                    <a:lumMod val="75000"/>
                  </a:schemeClr>
                </a:solidFill>
                <a:latin typeface="Times New Roman" pitchFamily="18" charset="0"/>
                <a:cs typeface="Times New Roman" pitchFamily="18" charset="0"/>
              </a:rPr>
              <a:t>поведенческие реакции;</a:t>
            </a:r>
          </a:p>
          <a:p>
            <a:pPr algn="just"/>
            <a:r>
              <a:rPr lang="ru-RU" sz="6400" dirty="0" smtClean="0">
                <a:solidFill>
                  <a:schemeClr val="accent2">
                    <a:lumMod val="75000"/>
                  </a:schemeClr>
                </a:solidFill>
                <a:latin typeface="Times New Roman" pitchFamily="18" charset="0"/>
                <a:cs typeface="Times New Roman" pitchFamily="18" charset="0"/>
              </a:rPr>
              <a:t>особенности характера;</a:t>
            </a:r>
          </a:p>
          <a:p>
            <a:pPr algn="just"/>
            <a:r>
              <a:rPr lang="ru-RU" sz="6400" dirty="0" smtClean="0">
                <a:solidFill>
                  <a:schemeClr val="accent2">
                    <a:lumMod val="75000"/>
                  </a:schemeClr>
                </a:solidFill>
                <a:latin typeface="Times New Roman" pitchFamily="18" charset="0"/>
                <a:cs typeface="Times New Roman" pitchFamily="18" charset="0"/>
              </a:rPr>
              <a:t>мотивация учения;</a:t>
            </a:r>
          </a:p>
          <a:p>
            <a:pPr algn="just"/>
            <a:r>
              <a:rPr lang="ru-RU" sz="6400" dirty="0" smtClean="0">
                <a:solidFill>
                  <a:schemeClr val="accent2">
                    <a:lumMod val="75000"/>
                  </a:schemeClr>
                </a:solidFill>
                <a:latin typeface="Times New Roman" pitchFamily="18" charset="0"/>
                <a:cs typeface="Times New Roman" pitchFamily="18" charset="0"/>
              </a:rPr>
              <a:t>моральные ценности семьи.  </a:t>
            </a:r>
          </a:p>
          <a:p>
            <a:endParaRPr lang="ru-RU" sz="7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11156"/>
          </a:xfrm>
        </p:spPr>
        <p:txBody>
          <a:bodyPr>
            <a:normAutofit fontScale="90000"/>
          </a:bodyPr>
          <a:lstStyle/>
          <a:p>
            <a:r>
              <a:rPr lang="ru-RU" sz="2800" dirty="0" smtClean="0">
                <a:solidFill>
                  <a:srgbClr val="C00000"/>
                </a:solidFill>
                <a:latin typeface="Times New Roman" pitchFamily="18" charset="0"/>
                <a:cs typeface="Times New Roman" pitchFamily="18" charset="0"/>
              </a:rPr>
              <a:t>Индивидуальное консультирование</a:t>
            </a:r>
            <a:endParaRPr lang="ru-RU" sz="2800" dirty="0">
              <a:solidFill>
                <a:srgbClr val="C00000"/>
              </a:solidFill>
              <a:latin typeface="Times New Roman" pitchFamily="18" charset="0"/>
              <a:cs typeface="Times New Roman" pitchFamily="18" charset="0"/>
            </a:endParaRPr>
          </a:p>
        </p:txBody>
      </p:sp>
      <p:sp>
        <p:nvSpPr>
          <p:cNvPr id="4" name="Содержимое 3"/>
          <p:cNvSpPr>
            <a:spLocks noGrp="1"/>
          </p:cNvSpPr>
          <p:nvPr>
            <p:ph sz="quarter" idx="2"/>
          </p:nvPr>
        </p:nvSpPr>
        <p:spPr>
          <a:xfrm>
            <a:off x="4357686" y="1000108"/>
            <a:ext cx="4572032" cy="5500726"/>
          </a:xfrm>
        </p:spPr>
        <p:txBody>
          <a:bodyPr>
            <a:normAutofit fontScale="40000" lnSpcReduction="20000"/>
          </a:bodyPr>
          <a:lstStyle/>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Ребенок не хочет учиться. Как ему помочь?</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Плохая память ребенка. Как ее развить?</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Единственный ребенок в семье. Пути преодоления трудностей в воспитании.</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Наказания детей. Какими им быть?</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Тревожность детей. К чему она может привести?</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Застенчивый ребенок. Проблемы застенчивости и пути ее преодоления.  </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Грубость и непонимание в семье.</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Талантливый ребенок в семье.</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 Друзья детей - друзья дома или враги?</a:t>
            </a:r>
          </a:p>
          <a:p>
            <a:pPr marL="971550" lvl="1" indent="-514350">
              <a:lnSpc>
                <a:spcPct val="170000"/>
              </a:lnSpc>
              <a:buFont typeface="+mj-lt"/>
              <a:buAutoNum type="arabicPeriod"/>
            </a:pPr>
            <a:r>
              <a:rPr lang="ru-RU" sz="3400" dirty="0" smtClean="0">
                <a:solidFill>
                  <a:srgbClr val="002060"/>
                </a:solidFill>
                <a:latin typeface="Times New Roman" pitchFamily="18" charset="0"/>
                <a:cs typeface="Times New Roman" pitchFamily="18" charset="0"/>
              </a:rPr>
              <a:t> Три поколения под одной крышей. Проблемы общения.</a:t>
            </a:r>
          </a:p>
          <a:p>
            <a:endParaRPr lang="ru-RU" sz="1400" dirty="0">
              <a:solidFill>
                <a:srgbClr val="002060"/>
              </a:solidFill>
            </a:endParaRPr>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285720" y="1571612"/>
            <a:ext cx="4286280" cy="36433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2000"/>
                                        <p:tgtEl>
                                          <p:spTgt spid="4">
                                            <p:txEl>
                                              <p:pRg st="0" end="0"/>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amond(in)">
                                      <p:cBhvr>
                                        <p:cTn id="20" dur="2000"/>
                                        <p:tgtEl>
                                          <p:spTgt spid="4">
                                            <p:txEl>
                                              <p:pRg st="1" end="1"/>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amond(in)">
                                      <p:cBhvr>
                                        <p:cTn id="23" dur="2000"/>
                                        <p:tgtEl>
                                          <p:spTgt spid="4">
                                            <p:txEl>
                                              <p:pRg st="2" end="2"/>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diamond(in)">
                                      <p:cBhvr>
                                        <p:cTn id="26" dur="2000"/>
                                        <p:tgtEl>
                                          <p:spTgt spid="4">
                                            <p:txEl>
                                              <p:pRg st="3" end="3"/>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diamond(in)">
                                      <p:cBhvr>
                                        <p:cTn id="29" dur="2000"/>
                                        <p:tgtEl>
                                          <p:spTgt spid="4">
                                            <p:txEl>
                                              <p:pRg st="4" end="4"/>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amond(in)">
                                      <p:cBhvr>
                                        <p:cTn id="32" dur="2000"/>
                                        <p:tgtEl>
                                          <p:spTgt spid="4">
                                            <p:txEl>
                                              <p:pRg st="5" end="5"/>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diamond(in)">
                                      <p:cBhvr>
                                        <p:cTn id="35" dur="2000"/>
                                        <p:tgtEl>
                                          <p:spTgt spid="4">
                                            <p:txEl>
                                              <p:pRg st="6" end="6"/>
                                            </p:tx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diamond(in)">
                                      <p:cBhvr>
                                        <p:cTn id="38" dur="2000"/>
                                        <p:tgtEl>
                                          <p:spTgt spid="4">
                                            <p:txEl>
                                              <p:pRg st="7" end="7"/>
                                            </p:tx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diamond(in)">
                                      <p:cBhvr>
                                        <p:cTn id="41" dur="2000"/>
                                        <p:tgtEl>
                                          <p:spTgt spid="4">
                                            <p:txEl>
                                              <p:pRg st="8" end="8"/>
                                            </p:txEl>
                                          </p:spTgt>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diamond(in)">
                                      <p:cBhvr>
                                        <p:cTn id="44"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28604"/>
            <a:ext cx="7772400" cy="1296974"/>
          </a:xfrm>
        </p:spPr>
        <p:txBody>
          <a:bodyPr>
            <a:normAutofit fontScale="90000"/>
          </a:bodyPr>
          <a:lstStyle/>
          <a:p>
            <a:pPr algn="ctr"/>
            <a:r>
              <a:rPr lang="ru-RU" sz="2800" dirty="0" smtClean="0">
                <a:solidFill>
                  <a:srgbClr val="C00000"/>
                </a:solidFill>
                <a:latin typeface="Times New Roman" pitchFamily="18" charset="0"/>
                <a:cs typeface="Times New Roman" pitchFamily="18" charset="0"/>
              </a:rPr>
              <a:t>Групповое консультирование</a:t>
            </a:r>
            <a:br>
              <a:rPr lang="ru-RU" sz="2800" dirty="0" smtClean="0">
                <a:solidFill>
                  <a:srgbClr val="C0000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(анкетирование</a:t>
            </a:r>
            <a:r>
              <a:rPr lang="ru-RU" sz="2800" dirty="0" smtClean="0">
                <a:solidFill>
                  <a:srgbClr val="C0000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 Проблемы воспитания детей»)</a:t>
            </a:r>
            <a:br>
              <a:rPr lang="ru-RU" sz="2800" dirty="0" smtClean="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pic>
        <p:nvPicPr>
          <p:cNvPr id="2050" name="Picture 2" descr="F:\фотоооо\SAM_1920.JPG"/>
          <p:cNvPicPr>
            <a:picLocks noGrp="1" noChangeAspect="1" noChangeArrowheads="1"/>
          </p:cNvPicPr>
          <p:nvPr>
            <p:ph sz="quarter" idx="1"/>
          </p:nvPr>
        </p:nvPicPr>
        <p:blipFill>
          <a:blip r:embed="rId2" cstate="print"/>
          <a:srcRect/>
          <a:stretch>
            <a:fillRect/>
          </a:stretch>
        </p:blipFill>
        <p:spPr bwMode="auto">
          <a:xfrm>
            <a:off x="571472" y="1857364"/>
            <a:ext cx="4092603" cy="3282564"/>
          </a:xfrm>
          <a:prstGeom prst="rect">
            <a:avLst/>
          </a:prstGeom>
          <a:noFill/>
        </p:spPr>
      </p:pic>
      <p:pic>
        <p:nvPicPr>
          <p:cNvPr id="2051" name="Picture 3" descr="F:\фотоооо\SAM_1913.JPG"/>
          <p:cNvPicPr>
            <a:picLocks noGrp="1" noChangeAspect="1" noChangeArrowheads="1"/>
          </p:cNvPicPr>
          <p:nvPr>
            <p:ph sz="quarter" idx="2"/>
          </p:nvPr>
        </p:nvPicPr>
        <p:blipFill>
          <a:blip r:embed="rId3" cstate="print"/>
          <a:srcRect/>
          <a:stretch>
            <a:fillRect/>
          </a:stretch>
        </p:blipFill>
        <p:spPr bwMode="auto">
          <a:xfrm>
            <a:off x="5000628" y="1857364"/>
            <a:ext cx="3749675" cy="32825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ircle(in)">
                                      <p:cBhvr>
                                        <p:cTn id="1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1143008"/>
          </a:xfrm>
        </p:spPr>
        <p:txBody>
          <a:bodyPr>
            <a:normAutofit fontScale="90000"/>
          </a:bodyPr>
          <a:lstStyle/>
          <a:p>
            <a:pPr algn="ct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a:t>
            </a:r>
            <a:br>
              <a:rPr lang="ru-RU" sz="2800" dirty="0" smtClean="0">
                <a:solidFill>
                  <a:srgbClr val="C0000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 </a:t>
            </a:r>
            <a:r>
              <a:rPr lang="ru-RU" sz="3100" dirty="0" smtClean="0">
                <a:solidFill>
                  <a:srgbClr val="C00000"/>
                </a:solidFill>
                <a:latin typeface="Times New Roman" pitchFamily="18" charset="0"/>
                <a:cs typeface="Times New Roman" pitchFamily="18" charset="0"/>
              </a:rPr>
              <a:t>Проблемы воспитания детей»                                      </a:t>
            </a:r>
            <a:r>
              <a:rPr lang="ru-RU" dirty="0" smtClean="0">
                <a:solidFill>
                  <a:srgbClr val="C00000"/>
                </a:solidFill>
                <a:latin typeface="Times New Roman" pitchFamily="18" charset="0"/>
                <a:cs typeface="Times New Roman" pitchFamily="18" charset="0"/>
              </a:rPr>
              <a:t>           </a:t>
            </a:r>
            <a:br>
              <a:rPr lang="ru-RU" dirty="0" smtClean="0">
                <a:solidFill>
                  <a:srgbClr val="C00000"/>
                </a:solidFill>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                                      </a:t>
            </a:r>
            <a:r>
              <a:rPr lang="ru-RU" sz="2200" dirty="0" smtClean="0">
                <a:solidFill>
                  <a:srgbClr val="C00000"/>
                </a:solidFill>
                <a:latin typeface="Times New Roman" pitchFamily="18" charset="0"/>
                <a:cs typeface="Times New Roman" pitchFamily="18" charset="0"/>
              </a:rPr>
              <a:t>(тест для родителей)</a:t>
            </a:r>
            <a:endParaRPr lang="ru-RU" sz="22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642910" y="1285860"/>
            <a:ext cx="7772400" cy="4572000"/>
          </a:xfrm>
        </p:spPr>
        <p:txBody>
          <a:bodyPr>
            <a:normAutofit fontScale="92500" lnSpcReduction="10000"/>
          </a:bodyPr>
          <a:lstStyle/>
          <a:p>
            <a:pPr>
              <a:buNone/>
            </a:pPr>
            <a:r>
              <a:rPr lang="ru-RU" sz="1600" dirty="0" smtClean="0">
                <a:solidFill>
                  <a:srgbClr val="C00000"/>
                </a:solidFill>
                <a:latin typeface="Times New Roman" pitchFamily="18" charset="0"/>
                <a:cs typeface="Times New Roman" pitchFamily="18" charset="0"/>
              </a:rPr>
              <a:t>Можете ли вы:</a:t>
            </a:r>
          </a:p>
          <a:p>
            <a:pPr>
              <a:buNone/>
            </a:pPr>
            <a:r>
              <a:rPr lang="ru-RU" sz="1600" dirty="0" smtClean="0">
                <a:solidFill>
                  <a:srgbClr val="180A56"/>
                </a:solidFill>
                <a:latin typeface="Times New Roman" pitchFamily="18" charset="0"/>
                <a:cs typeface="Times New Roman" pitchFamily="18" charset="0"/>
              </a:rPr>
              <a:t>1.В любой момент оставить все свои дела и заняться ребенком?</a:t>
            </a:r>
          </a:p>
          <a:p>
            <a:pPr>
              <a:buNone/>
            </a:pPr>
            <a:r>
              <a:rPr lang="ru-RU" sz="1600" dirty="0" smtClean="0">
                <a:solidFill>
                  <a:srgbClr val="180A56"/>
                </a:solidFill>
                <a:latin typeface="Times New Roman" pitchFamily="18" charset="0"/>
                <a:cs typeface="Times New Roman" pitchFamily="18" charset="0"/>
              </a:rPr>
              <a:t>2. Посоветоваться с ребенком, невзирая на его возраст?</a:t>
            </a:r>
          </a:p>
          <a:p>
            <a:pPr>
              <a:buNone/>
            </a:pPr>
            <a:r>
              <a:rPr lang="ru-RU" sz="1600" dirty="0" smtClean="0">
                <a:solidFill>
                  <a:srgbClr val="180A56"/>
                </a:solidFill>
                <a:latin typeface="Times New Roman" pitchFamily="18" charset="0"/>
                <a:cs typeface="Times New Roman" pitchFamily="18" charset="0"/>
              </a:rPr>
              <a:t>3. Признаться ребенку в ошибке, совершенной по отношению к нему?</a:t>
            </a:r>
          </a:p>
          <a:p>
            <a:pPr>
              <a:buNone/>
            </a:pPr>
            <a:r>
              <a:rPr lang="ru-RU" sz="1600" dirty="0" smtClean="0">
                <a:solidFill>
                  <a:srgbClr val="180A56"/>
                </a:solidFill>
                <a:latin typeface="Times New Roman" pitchFamily="18" charset="0"/>
                <a:cs typeface="Times New Roman" pitchFamily="18" charset="0"/>
              </a:rPr>
              <a:t>4.Извиниться перед ребенком в случае своей неправоты?</a:t>
            </a:r>
          </a:p>
          <a:p>
            <a:pPr>
              <a:buNone/>
            </a:pPr>
            <a:r>
              <a:rPr lang="ru-RU" sz="1600" dirty="0" smtClean="0">
                <a:solidFill>
                  <a:srgbClr val="180A56"/>
                </a:solidFill>
                <a:latin typeface="Times New Roman" pitchFamily="18" charset="0"/>
                <a:cs typeface="Times New Roman" pitchFamily="18" charset="0"/>
              </a:rPr>
              <a:t>5.Овладеть собой и сохранить самообладание, даже если поступок ребенка вывел вас из себя?</a:t>
            </a:r>
          </a:p>
          <a:p>
            <a:pPr>
              <a:buNone/>
            </a:pPr>
            <a:r>
              <a:rPr lang="ru-RU" sz="1600" dirty="0" smtClean="0">
                <a:solidFill>
                  <a:srgbClr val="180A56"/>
                </a:solidFill>
                <a:latin typeface="Times New Roman" pitchFamily="18" charset="0"/>
                <a:cs typeface="Times New Roman" pitchFamily="18" charset="0"/>
              </a:rPr>
              <a:t>6. Поставить себя на место ребенка?</a:t>
            </a:r>
          </a:p>
          <a:p>
            <a:pPr>
              <a:buNone/>
            </a:pPr>
            <a:r>
              <a:rPr lang="ru-RU" sz="1600" dirty="0" smtClean="0">
                <a:solidFill>
                  <a:srgbClr val="180A56"/>
                </a:solidFill>
                <a:latin typeface="Times New Roman" pitchFamily="18" charset="0"/>
                <a:cs typeface="Times New Roman" pitchFamily="18" charset="0"/>
              </a:rPr>
              <a:t>7.Рассказать ребенку поучительный случай из детства, представляющий </a:t>
            </a:r>
            <a:r>
              <a:rPr lang="ru-RU" sz="1600" dirty="0" smtClean="0">
                <a:solidFill>
                  <a:srgbClr val="180A56"/>
                </a:solidFill>
                <a:latin typeface="Times New Roman" pitchFamily="18" charset="0"/>
                <a:cs typeface="Times New Roman" pitchFamily="18" charset="0"/>
              </a:rPr>
              <a:t>вас в </a:t>
            </a:r>
            <a:r>
              <a:rPr lang="ru-RU" sz="1600" dirty="0" smtClean="0">
                <a:solidFill>
                  <a:srgbClr val="180A56"/>
                </a:solidFill>
                <a:latin typeface="Times New Roman" pitchFamily="18" charset="0"/>
                <a:cs typeface="Times New Roman" pitchFamily="18" charset="0"/>
              </a:rPr>
              <a:t>невыгодном свете?</a:t>
            </a:r>
          </a:p>
          <a:p>
            <a:pPr>
              <a:buNone/>
            </a:pPr>
            <a:r>
              <a:rPr lang="ru-RU" sz="1600" dirty="0" smtClean="0">
                <a:solidFill>
                  <a:srgbClr val="180A56"/>
                </a:solidFill>
                <a:latin typeface="Times New Roman" pitchFamily="18" charset="0"/>
                <a:cs typeface="Times New Roman" pitchFamily="18" charset="0"/>
              </a:rPr>
              <a:t>8.Всегда воздержаться от употребления слов и выражений, которые могут ранить ребенка?</a:t>
            </a:r>
          </a:p>
          <a:p>
            <a:pPr>
              <a:buNone/>
            </a:pPr>
            <a:r>
              <a:rPr lang="ru-RU" sz="1600" dirty="0" smtClean="0">
                <a:solidFill>
                  <a:srgbClr val="180A56"/>
                </a:solidFill>
                <a:latin typeface="Times New Roman" pitchFamily="18" charset="0"/>
                <a:cs typeface="Times New Roman" pitchFamily="18" charset="0"/>
              </a:rPr>
              <a:t>9.Выделить ребенку один день, когда он может делать, что хочет, и не во что не вмешиваться?</a:t>
            </a:r>
          </a:p>
          <a:p>
            <a:pPr>
              <a:buNone/>
            </a:pPr>
            <a:r>
              <a:rPr lang="ru-RU" sz="1600" dirty="0" smtClean="0">
                <a:solidFill>
                  <a:srgbClr val="180A56"/>
                </a:solidFill>
                <a:latin typeface="Times New Roman" pitchFamily="18" charset="0"/>
                <a:cs typeface="Times New Roman" pitchFamily="18" charset="0"/>
              </a:rPr>
              <a:t>10.Не прореагировать, если ваш ребенок ударил, грубо толкнул, незаслуженно обидел другого человека?</a:t>
            </a:r>
          </a:p>
          <a:p>
            <a:pPr>
              <a:buNone/>
            </a:pPr>
            <a:r>
              <a:rPr lang="ru-RU" sz="1600" dirty="0" smtClean="0">
                <a:solidFill>
                  <a:srgbClr val="180A56"/>
                </a:solidFill>
                <a:latin typeface="Times New Roman" pitchFamily="18" charset="0"/>
                <a:cs typeface="Times New Roman" pitchFamily="18" charset="0"/>
              </a:rPr>
              <a:t>11.Устоять против детских просьб и слез, если уверены, что это каприз, мимолетная прихоть?</a:t>
            </a:r>
          </a:p>
          <a:p>
            <a:pPr>
              <a:buNone/>
            </a:pP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ircle(in)">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circle(in)">
                                      <p:cBhvr>
                                        <p:cTn id="6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785798"/>
          <a:ext cx="8429685" cy="4152334"/>
        </p:xfrm>
        <a:graphic>
          <a:graphicData uri="http://schemas.openxmlformats.org/drawingml/2006/table">
            <a:tbl>
              <a:tblPr firstRow="1" bandRow="1">
                <a:tableStyleId>{6E25E649-3F16-4E02-A733-19D2CDBF48F0}</a:tableStyleId>
              </a:tblPr>
              <a:tblGrid>
                <a:gridCol w="905667"/>
                <a:gridCol w="627003"/>
                <a:gridCol w="766335"/>
                <a:gridCol w="766335"/>
                <a:gridCol w="766335"/>
                <a:gridCol w="766335"/>
                <a:gridCol w="766335"/>
                <a:gridCol w="766335"/>
                <a:gridCol w="766335"/>
                <a:gridCol w="766335"/>
                <a:gridCol w="766335"/>
              </a:tblGrid>
              <a:tr h="514895">
                <a:tc>
                  <a:txBody>
                    <a:bodyPr/>
                    <a:lstStyle/>
                    <a:p>
                      <a:pPr algn="ctr">
                        <a:lnSpc>
                          <a:spcPct val="115000"/>
                        </a:lnSpc>
                        <a:spcAft>
                          <a:spcPts val="0"/>
                        </a:spcAft>
                      </a:pPr>
                      <a:r>
                        <a:rPr lang="ru-RU" sz="1400" dirty="0"/>
                        <a:t>Вопросы теста</a:t>
                      </a:r>
                      <a:endParaRPr lang="ru-RU" sz="14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t>Р-1</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600"/>
                        <a:t>Р-2</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600"/>
                        <a:t>Р-3</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600"/>
                        <a:t>Р-4</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t>Р-5</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t>Р-6</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t>Р-7</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600"/>
                        <a:t>Р-8</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t>Р-9</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t>Р-10</a:t>
                      </a:r>
                      <a:endParaRPr lang="ru-RU" sz="1100">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dirty="0">
                          <a:solidFill>
                            <a:srgbClr val="002060"/>
                          </a:solidFill>
                          <a:latin typeface="Times New Roman"/>
                          <a:ea typeface="Times New Roman"/>
                          <a:cs typeface="Times New Roman"/>
                        </a:rPr>
                        <a:t>1</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2</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4</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5</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6</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 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2</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7</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1</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1</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2</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8</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1</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9</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1</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1</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2</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10</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2</a:t>
                      </a:r>
                      <a:endParaRPr lang="ru-RU" sz="1100" b="0" dirty="0">
                        <a:solidFill>
                          <a:srgbClr val="002060"/>
                        </a:solidFill>
                        <a:latin typeface="Calibri"/>
                        <a:ea typeface="Times New Roman"/>
                        <a:cs typeface="Times New Roman"/>
                      </a:endParaRPr>
                    </a:p>
                  </a:txBody>
                  <a:tcPr marL="68580" marR="68580" marT="0" marB="0"/>
                </a:tc>
              </a:tr>
              <a:tr h="284400">
                <a:tc>
                  <a:txBody>
                    <a:bodyPr/>
                    <a:lstStyle/>
                    <a:p>
                      <a:pPr algn="ctr">
                        <a:lnSpc>
                          <a:spcPct val="115000"/>
                        </a:lnSpc>
                        <a:spcAft>
                          <a:spcPts val="0"/>
                        </a:spcAft>
                      </a:pPr>
                      <a:r>
                        <a:rPr lang="ru-RU" sz="1600" b="0">
                          <a:solidFill>
                            <a:srgbClr val="002060"/>
                          </a:solidFill>
                          <a:latin typeface="Times New Roman"/>
                          <a:ea typeface="Times New Roman"/>
                          <a:cs typeface="Times New Roman"/>
                        </a:rPr>
                        <a:t>11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3</a:t>
                      </a:r>
                      <a:endParaRPr lang="ru-RU" sz="1100" b="0" dirty="0">
                        <a:solidFill>
                          <a:srgbClr val="002060"/>
                        </a:solidFill>
                        <a:latin typeface="Calibri"/>
                        <a:ea typeface="Times New Roman"/>
                        <a:cs typeface="Times New Roman"/>
                      </a:endParaRPr>
                    </a:p>
                  </a:txBody>
                  <a:tcPr marL="68580" marR="68580" marT="0" marB="0"/>
                </a:tc>
              </a:tr>
              <a:tr h="509039">
                <a:tc>
                  <a:txBody>
                    <a:bodyPr/>
                    <a:lstStyle/>
                    <a:p>
                      <a:pPr algn="ctr">
                        <a:lnSpc>
                          <a:spcPct val="115000"/>
                        </a:lnSpc>
                        <a:spcAft>
                          <a:spcPts val="0"/>
                        </a:spcAft>
                      </a:pPr>
                      <a:r>
                        <a:rPr lang="ru-RU" sz="1400" b="0" dirty="0">
                          <a:solidFill>
                            <a:srgbClr val="002060"/>
                          </a:solidFill>
                          <a:latin typeface="Times New Roman"/>
                          <a:ea typeface="Times New Roman"/>
                          <a:cs typeface="Times New Roman"/>
                        </a:rPr>
                        <a:t>Общий</a:t>
                      </a:r>
                      <a:endParaRPr lang="ru-RU" sz="1400" b="0" dirty="0">
                        <a:solidFill>
                          <a:srgbClr val="002060"/>
                        </a:solidFill>
                        <a:latin typeface="Calibri"/>
                        <a:ea typeface="Times New Roman"/>
                        <a:cs typeface="Times New Roman"/>
                      </a:endParaRPr>
                    </a:p>
                    <a:p>
                      <a:pPr algn="ctr">
                        <a:lnSpc>
                          <a:spcPct val="115000"/>
                        </a:lnSpc>
                        <a:spcAft>
                          <a:spcPts val="0"/>
                        </a:spcAft>
                      </a:pPr>
                      <a:r>
                        <a:rPr lang="ru-RU" sz="1400" b="0" dirty="0">
                          <a:solidFill>
                            <a:srgbClr val="002060"/>
                          </a:solidFill>
                          <a:latin typeface="Times New Roman"/>
                          <a:ea typeface="Times New Roman"/>
                          <a:cs typeface="Times New Roman"/>
                        </a:rPr>
                        <a:t>в баллах</a:t>
                      </a:r>
                      <a:endParaRPr lang="ru-RU" sz="14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23</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30</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29</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27</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31</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28</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28</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a:solidFill>
                            <a:srgbClr val="002060"/>
                          </a:solidFill>
                          <a:latin typeface="Calibri"/>
                          <a:ea typeface="Times New Roman"/>
                          <a:cs typeface="Times New Roman"/>
                        </a:rPr>
                        <a:t>28</a:t>
                      </a:r>
                      <a:endParaRPr lang="ru-RU" sz="1100" b="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29</a:t>
                      </a:r>
                      <a:endParaRPr lang="ru-RU" sz="1100" b="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0" dirty="0">
                          <a:solidFill>
                            <a:srgbClr val="002060"/>
                          </a:solidFill>
                          <a:latin typeface="Calibri"/>
                          <a:ea typeface="Times New Roman"/>
                          <a:cs typeface="Times New Roman"/>
                        </a:rPr>
                        <a:t>28</a:t>
                      </a:r>
                      <a:endParaRPr lang="ru-RU" sz="1100" b="0" dirty="0">
                        <a:solidFill>
                          <a:srgbClr val="002060"/>
                        </a:solidFill>
                        <a:latin typeface="Calibri"/>
                        <a:ea typeface="Times New Roman"/>
                        <a:cs typeface="Times New Roman"/>
                      </a:endParaRPr>
                    </a:p>
                  </a:txBody>
                  <a:tcPr marL="68580" marR="68580" marT="0" marB="0"/>
                </a:tc>
              </a:tr>
            </a:tbl>
          </a:graphicData>
        </a:graphic>
      </p:graphicFrame>
      <p:sp>
        <p:nvSpPr>
          <p:cNvPr id="6" name="TextBox 5"/>
          <p:cNvSpPr txBox="1"/>
          <p:nvPr/>
        </p:nvSpPr>
        <p:spPr>
          <a:xfrm>
            <a:off x="714348" y="4929198"/>
            <a:ext cx="7929618" cy="1754326"/>
          </a:xfrm>
          <a:prstGeom prst="rect">
            <a:avLst/>
          </a:prstGeom>
          <a:noFill/>
        </p:spPr>
        <p:txBody>
          <a:bodyPr wrap="square" rtlCol="0">
            <a:spAutoFit/>
          </a:bodyPr>
          <a:lstStyle/>
          <a:p>
            <a:pPr algn="just"/>
            <a:r>
              <a:rPr lang="ru-RU" dirty="0" smtClean="0">
                <a:solidFill>
                  <a:schemeClr val="bg1"/>
                </a:solidFill>
                <a:latin typeface="Times New Roman" pitchFamily="18" charset="0"/>
                <a:cs typeface="Times New Roman" pitchFamily="18" charset="0"/>
              </a:rPr>
              <a:t>	У одного родителя ребенок – самая большая ценность в их жизни.</a:t>
            </a:r>
          </a:p>
          <a:p>
            <a:pPr algn="just"/>
            <a:r>
              <a:rPr lang="ru-RU" dirty="0" smtClean="0">
                <a:solidFill>
                  <a:schemeClr val="bg1"/>
                </a:solidFill>
                <a:latin typeface="Times New Roman" pitchFamily="18" charset="0"/>
                <a:cs typeface="Times New Roman" pitchFamily="18" charset="0"/>
              </a:rPr>
              <a:t> У 9 родителей забота о ребенке – вопрос первостепенной важности. Они обладают способностями  воспитателя, но на практике  не всегда применяют их последовательно и  целенаправленно. Порой они чересчур строги, а в других случаях излишне мягки.  Им следует серьезно  задуматься над своим подходом к воспитанию ребенка.</a:t>
            </a:r>
            <a:endParaRPr lang="ru-RU" dirty="0">
              <a:solidFill>
                <a:schemeClr val="bg1"/>
              </a:solidFill>
              <a:latin typeface="Times New Roman" pitchFamily="18" charset="0"/>
              <a:cs typeface="Times New Roman" pitchFamily="18" charset="0"/>
            </a:endParaRPr>
          </a:p>
        </p:txBody>
      </p:sp>
      <p:sp>
        <p:nvSpPr>
          <p:cNvPr id="4" name="TextBox 3"/>
          <p:cNvSpPr txBox="1"/>
          <p:nvPr/>
        </p:nvSpPr>
        <p:spPr>
          <a:xfrm>
            <a:off x="1071538" y="285728"/>
            <a:ext cx="7000924" cy="400110"/>
          </a:xfrm>
          <a:prstGeom prst="rect">
            <a:avLst/>
          </a:prstGeom>
          <a:noFill/>
        </p:spPr>
        <p:txBody>
          <a:bodyPr wrap="square" rtlCol="0">
            <a:spAutoFit/>
          </a:bodyPr>
          <a:lstStyle/>
          <a:p>
            <a:r>
              <a:rPr lang="ru-RU" sz="2000" dirty="0" smtClean="0">
                <a:solidFill>
                  <a:srgbClr val="002060"/>
                </a:solidFill>
                <a:latin typeface="Times New Roman" pitchFamily="18" charset="0"/>
                <a:cs typeface="Times New Roman" pitchFamily="18" charset="0"/>
              </a:rPr>
              <a:t>Результаты анкетирования: «Проблемы воспитания детей»</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7272334" cy="642942"/>
          </a:xfrm>
        </p:spPr>
        <p:txBody>
          <a:bodyPr>
            <a:normAutofit/>
          </a:bodyPr>
          <a:lstStyle/>
          <a:p>
            <a:pPr algn="ctr"/>
            <a:r>
              <a:rPr lang="ru-RU" sz="2800" dirty="0" smtClean="0">
                <a:solidFill>
                  <a:srgbClr val="C00000"/>
                </a:solidFill>
                <a:latin typeface="Times New Roman" pitchFamily="18" charset="0"/>
                <a:cs typeface="Times New Roman" pitchFamily="18" charset="0"/>
              </a:rPr>
              <a:t>Анкета «Мой ребенок»</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fontScale="77500" lnSpcReduction="20000"/>
          </a:bodyPr>
          <a:lstStyle/>
          <a:p>
            <a:pPr algn="just">
              <a:buNone/>
            </a:pPr>
            <a:r>
              <a:rPr lang="ru-RU" dirty="0" smtClean="0"/>
              <a:t>		</a:t>
            </a:r>
            <a:r>
              <a:rPr lang="ru-RU" dirty="0" smtClean="0">
                <a:solidFill>
                  <a:srgbClr val="002060"/>
                </a:solidFill>
                <a:latin typeface="Times New Roman" pitchFamily="18" charset="0"/>
                <a:cs typeface="Times New Roman" pitchFamily="18" charset="0"/>
              </a:rPr>
              <a:t>В ходе индивидуальной консультации можно использовать анкету, которая заполняется совместно с родителями:</a:t>
            </a:r>
          </a:p>
          <a:p>
            <a:pPr marL="514350" indent="-514350">
              <a:buNone/>
            </a:pPr>
            <a:r>
              <a:rPr lang="ru-RU" dirty="0" smtClean="0">
                <a:solidFill>
                  <a:srgbClr val="002060"/>
                </a:solidFill>
                <a:latin typeface="Times New Roman" pitchFamily="18" charset="0"/>
                <a:cs typeface="Times New Roman" pitchFamily="18" charset="0"/>
              </a:rPr>
              <a:t>1. Когда он родился, то …</a:t>
            </a:r>
          </a:p>
          <a:p>
            <a:pPr marL="514350" indent="-514350">
              <a:buNone/>
            </a:pPr>
            <a:r>
              <a:rPr lang="ru-RU" dirty="0" smtClean="0">
                <a:solidFill>
                  <a:srgbClr val="002060"/>
                </a:solidFill>
                <a:latin typeface="Times New Roman" pitchFamily="18" charset="0"/>
                <a:cs typeface="Times New Roman" pitchFamily="18" charset="0"/>
              </a:rPr>
              <a:t>2.Самым интересным в первые годы жизни в нем было ….</a:t>
            </a:r>
          </a:p>
          <a:p>
            <a:pPr marL="514350" indent="-514350">
              <a:buNone/>
            </a:pPr>
            <a:r>
              <a:rPr lang="ru-RU" dirty="0" smtClean="0">
                <a:solidFill>
                  <a:srgbClr val="002060"/>
                </a:solidFill>
                <a:latin typeface="Times New Roman" pitchFamily="18" charset="0"/>
                <a:cs typeface="Times New Roman" pitchFamily="18" charset="0"/>
              </a:rPr>
              <a:t>3.О здоровье можно сказать следующее ...</a:t>
            </a:r>
          </a:p>
          <a:p>
            <a:pPr marL="514350" indent="-514350">
              <a:buNone/>
            </a:pPr>
            <a:r>
              <a:rPr lang="ru-RU" dirty="0" smtClean="0">
                <a:solidFill>
                  <a:srgbClr val="002060"/>
                </a:solidFill>
                <a:latin typeface="Times New Roman" pitchFamily="18" charset="0"/>
                <a:cs typeface="Times New Roman" pitchFamily="18" charset="0"/>
              </a:rPr>
              <a:t>4.Когда вопрос встал о подготовке к школе, то мы …</a:t>
            </a:r>
          </a:p>
          <a:p>
            <a:pPr marL="514350" indent="-514350">
              <a:buNone/>
            </a:pPr>
            <a:r>
              <a:rPr lang="ru-RU" dirty="0" smtClean="0">
                <a:solidFill>
                  <a:srgbClr val="002060"/>
                </a:solidFill>
                <a:latin typeface="Times New Roman" pitchFamily="18" charset="0"/>
                <a:cs typeface="Times New Roman" pitchFamily="18" charset="0"/>
              </a:rPr>
              <a:t>5.Его отношение к школе было …</a:t>
            </a:r>
          </a:p>
          <a:p>
            <a:pPr marL="514350" indent="-514350">
              <a:buNone/>
            </a:pPr>
            <a:r>
              <a:rPr lang="ru-RU" dirty="0" smtClean="0">
                <a:solidFill>
                  <a:srgbClr val="002060"/>
                </a:solidFill>
                <a:latin typeface="Times New Roman" pitchFamily="18" charset="0"/>
                <a:cs typeface="Times New Roman" pitchFamily="18" charset="0"/>
              </a:rPr>
              <a:t>6.В первые годы учебы он учился в основном …</a:t>
            </a:r>
          </a:p>
          <a:p>
            <a:pPr marL="514350" indent="-514350">
              <a:buNone/>
            </a:pPr>
            <a:r>
              <a:rPr lang="ru-RU" dirty="0" smtClean="0">
                <a:solidFill>
                  <a:srgbClr val="002060"/>
                </a:solidFill>
                <a:latin typeface="Times New Roman" pitchFamily="18" charset="0"/>
                <a:cs typeface="Times New Roman" pitchFamily="18" charset="0"/>
              </a:rPr>
              <a:t>7.Ему нравились такие предметы, как …</a:t>
            </a:r>
          </a:p>
          <a:p>
            <a:pPr marL="514350" indent="-514350">
              <a:buNone/>
            </a:pPr>
            <a:r>
              <a:rPr lang="ru-RU" dirty="0" smtClean="0">
                <a:solidFill>
                  <a:srgbClr val="002060"/>
                </a:solidFill>
                <a:latin typeface="Times New Roman" pitchFamily="18" charset="0"/>
                <a:cs typeface="Times New Roman" pitchFamily="18" charset="0"/>
              </a:rPr>
              <a:t>8.Отношения с первой учительницей были …</a:t>
            </a:r>
          </a:p>
          <a:p>
            <a:pPr marL="514350" indent="-514350">
              <a:buNone/>
            </a:pPr>
            <a:r>
              <a:rPr lang="ru-RU" dirty="0" smtClean="0">
                <a:solidFill>
                  <a:srgbClr val="002060"/>
                </a:solidFill>
                <a:latin typeface="Times New Roman" pitchFamily="18" charset="0"/>
                <a:cs typeface="Times New Roman" pitchFamily="18" charset="0"/>
              </a:rPr>
              <a:t>9.Общаясь с одноклассниками …</a:t>
            </a:r>
          </a:p>
          <a:p>
            <a:pPr marL="514350" indent="-514350">
              <a:buNone/>
            </a:pPr>
            <a:r>
              <a:rPr lang="ru-RU" dirty="0" smtClean="0">
                <a:solidFill>
                  <a:srgbClr val="002060"/>
                </a:solidFill>
                <a:latin typeface="Times New Roman" pitchFamily="18" charset="0"/>
                <a:cs typeface="Times New Roman" pitchFamily="18" charset="0"/>
              </a:rPr>
              <a:t>10.Трудности в воспитании связаны с …</a:t>
            </a:r>
          </a:p>
          <a:p>
            <a:pPr marL="514350" indent="-514350">
              <a:buNone/>
            </a:pPr>
            <a:r>
              <a:rPr lang="ru-RU" dirty="0" smtClean="0">
                <a:solidFill>
                  <a:srgbClr val="002060"/>
                </a:solidFill>
                <a:latin typeface="Times New Roman" pitchFamily="18" charset="0"/>
                <a:cs typeface="Times New Roman" pitchFamily="18" charset="0"/>
              </a:rPr>
              <a:t>11.Хотелось бы, чтобы педагоги обратили внимание на …</a:t>
            </a:r>
          </a:p>
          <a:p>
            <a:pPr marL="514350" indent="-514350">
              <a:buFont typeface="+mj-lt"/>
              <a:buAutoNum type="arabicPeriod"/>
            </a:pP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ircle(in)">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circle(in)">
                                      <p:cBhvr>
                                        <p:cTn id="6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838200"/>
          </a:xfrm>
        </p:spPr>
        <p:txBody>
          <a:bodyPr>
            <a:normAutofit/>
          </a:bodyPr>
          <a:lstStyle/>
          <a:p>
            <a:pPr algn="ctr"/>
            <a:r>
              <a:rPr lang="ru-RU" sz="2400" dirty="0" smtClean="0">
                <a:solidFill>
                  <a:srgbClr val="C00000"/>
                </a:solidFill>
                <a:latin typeface="Times New Roman" pitchFamily="18" charset="0"/>
                <a:cs typeface="Times New Roman" pitchFamily="18" charset="0"/>
              </a:rPr>
              <a:t>Примерная тематика консультаций для родителей</a:t>
            </a:r>
            <a:endParaRPr lang="ru-RU" sz="24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28596" y="1554162"/>
            <a:ext cx="8563004" cy="4525963"/>
          </a:xfrm>
        </p:spPr>
        <p:txBody>
          <a:bodyPr>
            <a:normAutofit lnSpcReduction="10000"/>
          </a:bodyPr>
          <a:lstStyle/>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Ребенок не хочет учиться. Как ему помочь?</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Плохая память ребенка. Как ее развить</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Единственный ребенок в семье. Пути преодоления трудностей в воспитании.</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Наказания детей. Какими им быть?</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Тревожность детей. К чему она может привес</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Застенчивый ребенок. Проблемы застенчивости и пути ее преодоления.  </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Грубость и непонимание в семье.</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Талантливый ребенок в семье.</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 Друзья детей - друзья дома или враги?</a:t>
            </a:r>
          </a:p>
          <a:p>
            <a:pPr marL="971550" lvl="1" indent="-514350">
              <a:buFont typeface="+mj-lt"/>
              <a:buAutoNum type="arabicPeriod"/>
            </a:pPr>
            <a:r>
              <a:rPr lang="ru-RU" sz="2200" dirty="0" smtClean="0">
                <a:solidFill>
                  <a:schemeClr val="accent2">
                    <a:lumMod val="75000"/>
                  </a:schemeClr>
                </a:solidFill>
                <a:latin typeface="Times New Roman" pitchFamily="18" charset="0"/>
                <a:cs typeface="Times New Roman" pitchFamily="18" charset="0"/>
              </a:rPr>
              <a:t> Три поколения под одной крышей. Проблемы общения</a:t>
            </a:r>
            <a:r>
              <a:rPr lang="ru-RU" sz="2600" dirty="0" smtClean="0">
                <a:solidFill>
                  <a:schemeClr val="accent2">
                    <a:lumMod val="75000"/>
                  </a:schemeClr>
                </a:solidFill>
                <a:latin typeface="Times New Roman" pitchFamily="18" charset="0"/>
                <a:cs typeface="Times New Roman" pitchFamily="18" charset="0"/>
              </a:rPr>
              <a:t>.</a:t>
            </a:r>
            <a:endParaRPr lang="ru-RU" sz="26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amond(in)">
                                      <p:cBhvr>
                                        <p:cTn id="30" dur="2000"/>
                                        <p:tgtEl>
                                          <p:spTgt spid="3">
                                            <p:txEl>
                                              <p:pRg st="6" end="6"/>
                                            </p:txEl>
                                          </p:spTgt>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amond(in)">
                                      <p:cBhvr>
                                        <p:cTn id="33" dur="2000"/>
                                        <p:tgtEl>
                                          <p:spTgt spid="3">
                                            <p:txEl>
                                              <p:pRg st="7" end="7"/>
                                            </p:txEl>
                                          </p:spTgt>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amond(in)">
                                      <p:cBhvr>
                                        <p:cTn id="36" dur="2000"/>
                                        <p:tgtEl>
                                          <p:spTgt spid="3">
                                            <p:txEl>
                                              <p:pRg st="8" end="8"/>
                                            </p:tx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amond(in)">
                                      <p:cBhvr>
                                        <p:cTn id="3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57224" y="428604"/>
            <a:ext cx="7772400" cy="5786478"/>
          </a:xfrm>
        </p:spPr>
        <p:txBody>
          <a:bodyPr>
            <a:normAutofit/>
          </a:bodyPr>
          <a:lstStyle/>
          <a:p>
            <a:pPr>
              <a:buNone/>
            </a:pPr>
            <a:r>
              <a:rPr lang="ru-RU" sz="3200" b="1" dirty="0" smtClean="0">
                <a:solidFill>
                  <a:srgbClr val="C00000"/>
                </a:solidFill>
                <a:latin typeface="Times New Roman" pitchFamily="18" charset="0"/>
                <a:cs typeface="Times New Roman" pitchFamily="18" charset="0"/>
              </a:rPr>
              <a:t>Анкета для родителей</a:t>
            </a:r>
          </a:p>
          <a:p>
            <a:r>
              <a:rPr lang="ru-RU" dirty="0" smtClean="0">
                <a:solidFill>
                  <a:srgbClr val="180A56"/>
                </a:solidFill>
              </a:rPr>
              <a:t>Сколько времени вы уделяете своим детям?</a:t>
            </a:r>
          </a:p>
          <a:p>
            <a:r>
              <a:rPr lang="ru-RU" dirty="0" smtClean="0">
                <a:solidFill>
                  <a:srgbClr val="180A56"/>
                </a:solidFill>
              </a:rPr>
              <a:t>Где и как вы предпочитаете проводить с ними свободное время?</a:t>
            </a:r>
          </a:p>
          <a:p>
            <a:r>
              <a:rPr lang="ru-RU" dirty="0" smtClean="0">
                <a:solidFill>
                  <a:srgbClr val="180A56"/>
                </a:solidFill>
              </a:rPr>
              <a:t>Какой последний кинофильм вы смотрели со своими детьми?</a:t>
            </a:r>
          </a:p>
          <a:p>
            <a:r>
              <a:rPr lang="ru-RU" dirty="0" smtClean="0">
                <a:solidFill>
                  <a:srgbClr val="180A56"/>
                </a:solidFill>
              </a:rPr>
              <a:t>Как дети помогают вам?</a:t>
            </a:r>
          </a:p>
          <a:p>
            <a:r>
              <a:rPr lang="ru-RU" dirty="0" smtClean="0">
                <a:solidFill>
                  <a:srgbClr val="180A56"/>
                </a:solidFill>
              </a:rPr>
              <a:t>Гордитесь ли вы своими детьми? Почему? Чем они вызвали </a:t>
            </a:r>
            <a:r>
              <a:rPr lang="ru-RU" smtClean="0">
                <a:solidFill>
                  <a:srgbClr val="180A56"/>
                </a:solidFill>
              </a:rPr>
              <a:t>эти </a:t>
            </a:r>
            <a:r>
              <a:rPr lang="ru-RU" smtClean="0">
                <a:solidFill>
                  <a:srgbClr val="180A56"/>
                </a:solidFill>
              </a:rPr>
              <a:t>чувства?</a:t>
            </a:r>
            <a:endParaRPr lang="ru-RU" dirty="0" smtClean="0">
              <a:solidFill>
                <a:srgbClr val="180A56"/>
              </a:solidFill>
            </a:endParaRPr>
          </a:p>
          <a:p>
            <a:endParaRPr lang="ru-RU" dirty="0" smtClean="0">
              <a:solidFill>
                <a:srgbClr val="180A5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28662" y="428604"/>
            <a:ext cx="7772400" cy="4572000"/>
          </a:xfrm>
        </p:spPr>
        <p:txBody>
          <a:bodyPr>
            <a:normAutofit/>
          </a:bodyPr>
          <a:lstStyle/>
          <a:p>
            <a:pPr>
              <a:buNone/>
            </a:pPr>
            <a:r>
              <a:rPr lang="ru-RU" sz="2800" b="1" dirty="0" smtClean="0">
                <a:solidFill>
                  <a:srgbClr val="C00000"/>
                </a:solidFill>
                <a:latin typeface="Times New Roman" pitchFamily="18" charset="0"/>
                <a:cs typeface="Times New Roman" pitchFamily="18" charset="0"/>
              </a:rPr>
              <a:t>Анкета для детей</a:t>
            </a:r>
          </a:p>
          <a:p>
            <a:pPr>
              <a:buNone/>
            </a:pPr>
            <a:endParaRPr lang="ru-RU" sz="2800" dirty="0" smtClean="0">
              <a:solidFill>
                <a:srgbClr val="C00000"/>
              </a:solidFill>
              <a:latin typeface="Times New Roman" pitchFamily="18" charset="0"/>
              <a:cs typeface="Times New Roman" pitchFamily="18" charset="0"/>
            </a:endParaRPr>
          </a:p>
          <a:p>
            <a:r>
              <a:rPr lang="ru-RU" sz="2000" dirty="0" smtClean="0">
                <a:solidFill>
                  <a:srgbClr val="180A56"/>
                </a:solidFill>
                <a:latin typeface="Times New Roman" pitchFamily="18" charset="0"/>
                <a:cs typeface="Times New Roman" pitchFamily="18" charset="0"/>
              </a:rPr>
              <a:t>Много ли времени ты проводишь вместе с папой и мамой?</a:t>
            </a:r>
          </a:p>
          <a:p>
            <a:r>
              <a:rPr lang="ru-RU" sz="2000" dirty="0" smtClean="0">
                <a:solidFill>
                  <a:srgbClr val="180A56"/>
                </a:solidFill>
                <a:latin typeface="Times New Roman" pitchFamily="18" charset="0"/>
                <a:cs typeface="Times New Roman" pitchFamily="18" charset="0"/>
              </a:rPr>
              <a:t>Какой последний кинофильм ты смотрел со своими  родителями?</a:t>
            </a:r>
          </a:p>
          <a:p>
            <a:r>
              <a:rPr lang="ru-RU" sz="2000" dirty="0" smtClean="0">
                <a:solidFill>
                  <a:srgbClr val="180A56"/>
                </a:solidFill>
                <a:latin typeface="Times New Roman" pitchFamily="18" charset="0"/>
                <a:cs typeface="Times New Roman" pitchFamily="18" charset="0"/>
              </a:rPr>
              <a:t>Где и как ты проводишь свободное время?</a:t>
            </a:r>
          </a:p>
          <a:p>
            <a:r>
              <a:rPr lang="ru-RU" sz="2000" dirty="0" smtClean="0">
                <a:solidFill>
                  <a:srgbClr val="180A56"/>
                </a:solidFill>
                <a:latin typeface="Times New Roman" pitchFamily="18" charset="0"/>
                <a:cs typeface="Times New Roman" pitchFamily="18" charset="0"/>
              </a:rPr>
              <a:t>Помогаешь ли ты папе и маме?</a:t>
            </a:r>
          </a:p>
          <a:p>
            <a:r>
              <a:rPr lang="ru-RU" sz="2000" dirty="0" smtClean="0">
                <a:solidFill>
                  <a:srgbClr val="180A56"/>
                </a:solidFill>
                <a:latin typeface="Times New Roman" pitchFamily="18" charset="0"/>
                <a:cs typeface="Times New Roman" pitchFamily="18" charset="0"/>
              </a:rPr>
              <a:t>Что тебе больше всего нравится в своих родителях?</a:t>
            </a:r>
          </a:p>
          <a:p>
            <a:r>
              <a:rPr lang="ru-RU" sz="2000" dirty="0" smtClean="0">
                <a:solidFill>
                  <a:srgbClr val="180A56"/>
                </a:solidFill>
                <a:latin typeface="Times New Roman" pitchFamily="18" charset="0"/>
                <a:cs typeface="Times New Roman" pitchFamily="18" charset="0"/>
              </a:rPr>
              <a:t>Гордишься ли ты со своими родителями?</a:t>
            </a:r>
          </a:p>
          <a:p>
            <a:r>
              <a:rPr lang="ru-RU" sz="2000" dirty="0" smtClean="0">
                <a:solidFill>
                  <a:srgbClr val="180A56"/>
                </a:solidFill>
                <a:latin typeface="Times New Roman" pitchFamily="18" charset="0"/>
                <a:cs typeface="Times New Roman" pitchFamily="18" charset="0"/>
              </a:rPr>
              <a:t>Если бы ты был волшебником, что бы ты сделал для них?</a:t>
            </a:r>
          </a:p>
          <a:p>
            <a:pPr>
              <a:buNone/>
            </a:pPr>
            <a:r>
              <a:rPr lang="ru-RU" sz="2000" dirty="0" smtClean="0">
                <a:solidFill>
                  <a:srgbClr val="180A56"/>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928662" y="428604"/>
          <a:ext cx="77724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ocuments and Settings\777\Рабочий стол\noviighqh.gif"/>
          <p:cNvPicPr>
            <a:picLocks noGrp="1" noChangeAspect="1" noChangeArrowheads="1" noCrop="1"/>
          </p:cNvPicPr>
          <p:nvPr>
            <p:ph idx="1"/>
          </p:nvPr>
        </p:nvPicPr>
        <p:blipFill>
          <a:blip r:embed="rId3"/>
          <a:srcRect/>
          <a:stretch>
            <a:fillRect/>
          </a:stretch>
        </p:blipFill>
        <p:spPr bwMode="auto">
          <a:xfrm>
            <a:off x="500034" y="428605"/>
            <a:ext cx="8286807" cy="58959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85728"/>
          <a:ext cx="8686800"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1472" y="4286256"/>
            <a:ext cx="7929618" cy="1384995"/>
          </a:xfrm>
          <a:prstGeom prst="rect">
            <a:avLst/>
          </a:prstGeom>
          <a:noFill/>
        </p:spPr>
        <p:txBody>
          <a:bodyPr wrap="square" rtlCol="0">
            <a:spAutoFit/>
          </a:bodyPr>
          <a:lstStyle/>
          <a:p>
            <a:pPr algn="just"/>
            <a:r>
              <a:rPr lang="ru-RU" sz="1400" dirty="0" smtClean="0">
                <a:solidFill>
                  <a:srgbClr val="002060"/>
                </a:solidFill>
                <a:latin typeface="Times New Roman" pitchFamily="18" charset="0"/>
                <a:cs typeface="Times New Roman" pitchFamily="18" charset="0"/>
              </a:rPr>
              <a:t>Почти 2/3из общего количества составляют неполные семьи. Как правило,  эти семьи являются экономически неблагополучными. Но хуже всего то, что в таких семьях царит социально-психологическое неблагополучие, причины которого потребление алкоголя, наркотических веществ. Можно сделать вывод, что для родителей «трудных детей» характерным является асоциальное поведение одного или обоих родителей, отсутствие привязанности между членами семьи, жестокое отношение к детям, нездоровая атмосфера. </a:t>
            </a:r>
            <a:endParaRPr lang="ru-RU" sz="1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0" y="0"/>
            <a:ext cx="8972520" cy="6858000"/>
          </a:xfrm>
        </p:spPr>
        <p:txBody>
          <a:bodyPr>
            <a:noAutofit/>
          </a:bodyPr>
          <a:lstStyle/>
          <a:p>
            <a:pPr algn="just">
              <a:buNone/>
            </a:pPr>
            <a:r>
              <a:rPr lang="ru-RU" sz="1700" dirty="0" smtClean="0">
                <a:latin typeface="Times New Roman" pitchFamily="18" charset="0"/>
                <a:cs typeface="Times New Roman" pitchFamily="18" charset="0"/>
              </a:rPr>
              <a:t>		</a:t>
            </a:r>
            <a:r>
              <a:rPr lang="ru-RU" sz="1700" dirty="0" smtClean="0">
                <a:solidFill>
                  <a:srgbClr val="180A56"/>
                </a:solidFill>
                <a:latin typeface="Times New Roman" pitchFamily="18" charset="0"/>
                <a:cs typeface="Times New Roman" pitchFamily="18" charset="0"/>
              </a:rPr>
              <a:t>В основе сотруднического взаимодействия семьи и  учителя должны лежать принципы взаимного доверия и уважения, поддержки и помощи, терпения и терпимости по отношению друг к другу. </a:t>
            </a:r>
          </a:p>
          <a:p>
            <a:pPr algn="just">
              <a:buNone/>
            </a:pPr>
            <a:r>
              <a:rPr lang="ru-RU" sz="1700" dirty="0" smtClean="0">
                <a:solidFill>
                  <a:srgbClr val="180A56"/>
                </a:solidFill>
                <a:latin typeface="Times New Roman" pitchFamily="18" charset="0"/>
                <a:cs typeface="Times New Roman" pitchFamily="18" charset="0"/>
              </a:rPr>
              <a:t>       Учитель должен:</a:t>
            </a:r>
          </a:p>
          <a:p>
            <a:pPr algn="just"/>
            <a:r>
              <a:rPr lang="ru-RU" sz="1700" dirty="0" smtClean="0">
                <a:solidFill>
                  <a:srgbClr val="180A56"/>
                </a:solidFill>
                <a:latin typeface="Times New Roman" pitchFamily="18" charset="0"/>
                <a:cs typeface="Times New Roman" pitchFamily="18" charset="0"/>
              </a:rPr>
              <a:t>быть носителем глубоких и всесторонних знаний. «Человек, взявший на себя труд обучать других, не имея для этого всесторонних знаний, поступает безнравственно» (Гельвеций);</a:t>
            </a:r>
          </a:p>
          <a:p>
            <a:pPr algn="just"/>
            <a:r>
              <a:rPr lang="ru-RU" sz="1700" dirty="0" smtClean="0">
                <a:solidFill>
                  <a:srgbClr val="180A56"/>
                </a:solidFill>
                <a:latin typeface="Times New Roman" pitchFamily="18" charset="0"/>
                <a:cs typeface="Times New Roman" pitchFamily="18" charset="0"/>
              </a:rPr>
              <a:t>систематически обновлять и пополнять свои знания. «Учитель учит до тех пор, пока учится сам. Как только он перестает учиться, в нем умирает учитель» (К.Д.Ушинский);</a:t>
            </a:r>
          </a:p>
          <a:p>
            <a:pPr algn="just"/>
            <a:r>
              <a:rPr lang="ru-RU" sz="1700" dirty="0" smtClean="0">
                <a:solidFill>
                  <a:srgbClr val="180A56"/>
                </a:solidFill>
                <a:latin typeface="Times New Roman" pitchFamily="18" charset="0"/>
                <a:cs typeface="Times New Roman" pitchFamily="18" charset="0"/>
              </a:rPr>
              <a:t> любить свою профессию, понимать, что она «настолько превосходная, как никакая другая под солнцем» (Я.А.Коменский);</a:t>
            </a:r>
          </a:p>
          <a:p>
            <a:pPr algn="just"/>
            <a:r>
              <a:rPr lang="ru-RU" sz="1700" dirty="0" smtClean="0">
                <a:solidFill>
                  <a:srgbClr val="180A56"/>
                </a:solidFill>
                <a:latin typeface="Times New Roman" pitchFamily="18" charset="0"/>
                <a:cs typeface="Times New Roman" pitchFamily="18" charset="0"/>
              </a:rPr>
              <a:t> знать психологию детей, интересоваться их внутренним миром, изучать их индивидуальные особенности. «Если педагогика хочет воспитывать человека во всех отношениях, то она должна прежде узнать его тоже во всех отношениях» (К.Д.Ушинский);</a:t>
            </a:r>
          </a:p>
          <a:p>
            <a:pPr algn="just"/>
            <a:r>
              <a:rPr lang="ru-RU" sz="1700" dirty="0" smtClean="0">
                <a:solidFill>
                  <a:srgbClr val="180A56"/>
                </a:solidFill>
                <a:latin typeface="Times New Roman" pitchFamily="18" charset="0"/>
                <a:cs typeface="Times New Roman" pitchFamily="18" charset="0"/>
              </a:rPr>
              <a:t> быть великим гуманистом, любить детей, помнить высказывание В.А.Сухомлинского: «Чтобы стать настоящим воспитателем детей, надо отдать им свое сердце»;</a:t>
            </a:r>
          </a:p>
          <a:p>
            <a:pPr algn="just"/>
            <a:r>
              <a:rPr lang="ru-RU" sz="1700" dirty="0" smtClean="0">
                <a:solidFill>
                  <a:srgbClr val="180A56"/>
                </a:solidFill>
                <a:latin typeface="Times New Roman" pitchFamily="18" charset="0"/>
                <a:cs typeface="Times New Roman" pitchFamily="18" charset="0"/>
              </a:rPr>
              <a:t> быть «принципиальным, требовательным, но справедливым и великодушным» (А.С.Макаренко); </a:t>
            </a:r>
          </a:p>
          <a:p>
            <a:pPr algn="just"/>
            <a:r>
              <a:rPr lang="ru-RU" sz="1700" dirty="0" smtClean="0">
                <a:solidFill>
                  <a:srgbClr val="180A56"/>
                </a:solidFill>
                <a:latin typeface="Times New Roman" pitchFamily="18" charset="0"/>
                <a:cs typeface="Times New Roman" pitchFamily="18" charset="0"/>
              </a:rPr>
              <a:t> быть непререкаемым авторитетом для воспитуемых, постоянно помнить, что «действительный авторитет основывается на вашей гражданской деятельности, на вашем гражданском чувстве, на вашем знании жизни ребенка, не вашей помощи и на вашей ответственности за его воспитании» (А.С.Макаренко);</a:t>
            </a:r>
          </a:p>
          <a:p>
            <a:pPr algn="just"/>
            <a:r>
              <a:rPr lang="ru-RU" sz="1700" dirty="0" smtClean="0">
                <a:solidFill>
                  <a:srgbClr val="180A56"/>
                </a:solidFill>
                <a:latin typeface="Times New Roman" pitchFamily="18" charset="0"/>
                <a:cs typeface="Times New Roman" pitchFamily="18" charset="0"/>
              </a:rPr>
              <a:t>быть активным общественником, просветителем и распространителем знаний, «сеять разумное, доброе, вечное» (Н.А.Некрасов);</a:t>
            </a:r>
          </a:p>
          <a:p>
            <a:pPr algn="just">
              <a:buNone/>
            </a:pPr>
            <a:endParaRPr lang="ru-RU" sz="1700" dirty="0" smtClean="0">
              <a:solidFill>
                <a:srgbClr val="180A56"/>
              </a:solidFill>
              <a:latin typeface="Times New Roman" pitchFamily="18" charset="0"/>
              <a:cs typeface="Times New Roman" pitchFamily="18" charset="0"/>
            </a:endParaRPr>
          </a:p>
          <a:p>
            <a:pPr algn="just"/>
            <a:endParaRPr lang="ru-RU" sz="1700" dirty="0" smtClean="0">
              <a:solidFill>
                <a:srgbClr val="180A56"/>
              </a:solidFill>
              <a:latin typeface="Times New Roman" pitchFamily="18" charset="0"/>
              <a:cs typeface="Times New Roman" pitchFamily="18" charset="0"/>
            </a:endParaRPr>
          </a:p>
          <a:p>
            <a:pPr algn="just"/>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circle(in)">
                                      <p:cBhvr>
                                        <p:cTn id="52"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214290"/>
            <a:ext cx="8901082" cy="6500858"/>
          </a:xfrm>
        </p:spPr>
        <p:txBody>
          <a:bodyPr>
            <a:noAutofit/>
          </a:bodyPr>
          <a:lstStyle/>
          <a:p>
            <a:pPr algn="just">
              <a:buNone/>
            </a:pPr>
            <a:r>
              <a:rPr lang="ru-RU" sz="1600" dirty="0" smtClean="0">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Конечно</a:t>
            </a:r>
            <a:r>
              <a:rPr lang="ru-RU" sz="1800" dirty="0">
                <a:solidFill>
                  <a:srgbClr val="002060"/>
                </a:solidFill>
                <a:latin typeface="Times New Roman" pitchFamily="18" charset="0"/>
                <a:cs typeface="Times New Roman" pitchFamily="18" charset="0"/>
              </a:rPr>
              <a:t>,  определяющую роль в установлении сотруднического взаимодействия выполняют педагоги, поэтому его общение с родителями должно показать, что педагог нуждается в родителях, в объединении усилий, что родители  - его союзники, и он не может обойтись без их совета и помощи.</a:t>
            </a:r>
          </a:p>
          <a:p>
            <a:pPr algn="just">
              <a:buNone/>
            </a:pPr>
            <a:r>
              <a:rPr lang="ru-RU" sz="1800" dirty="0" smtClean="0">
                <a:solidFill>
                  <a:srgbClr val="002060"/>
                </a:solidFill>
                <a:latin typeface="Times New Roman" pitchFamily="18" charset="0"/>
                <a:cs typeface="Times New Roman" pitchFamily="18" charset="0"/>
              </a:rPr>
              <a:t>		Но </a:t>
            </a:r>
            <a:r>
              <a:rPr lang="ru-RU" sz="1800" dirty="0">
                <a:solidFill>
                  <a:srgbClr val="002060"/>
                </a:solidFill>
                <a:latin typeface="Times New Roman" pitchFamily="18" charset="0"/>
                <a:cs typeface="Times New Roman" pitchFamily="18" charset="0"/>
              </a:rPr>
              <a:t>не все родители откликаются на стремление педагога к сотрудничеству с ним, проявляют интерес к объединению усилий по воспитанию своего ребенка. Учителю необходимы терпение и целенаправленный поиск путей решения этой проблемы. </a:t>
            </a:r>
          </a:p>
          <a:p>
            <a:pPr algn="just">
              <a:buNone/>
            </a:pPr>
            <a:r>
              <a:rPr lang="ru-RU" sz="1800" dirty="0" smtClean="0">
                <a:solidFill>
                  <a:srgbClr val="002060"/>
                </a:solidFill>
                <a:latin typeface="Times New Roman" pitchFamily="18" charset="0"/>
                <a:cs typeface="Times New Roman" pitchFamily="18" charset="0"/>
              </a:rPr>
              <a:t>		Работу </a:t>
            </a:r>
            <a:r>
              <a:rPr lang="ru-RU" sz="1800" dirty="0">
                <a:solidFill>
                  <a:srgbClr val="002060"/>
                </a:solidFill>
                <a:latin typeface="Times New Roman" pitchFamily="18" charset="0"/>
                <a:cs typeface="Times New Roman" pitchFamily="18" charset="0"/>
              </a:rPr>
              <a:t>лучше начать с теми из родителей, кто желает участвовать в жизни класса, </a:t>
            </a:r>
            <a:r>
              <a:rPr lang="ru-RU" sz="1800" dirty="0" smtClean="0">
                <a:solidFill>
                  <a:srgbClr val="002060"/>
                </a:solidFill>
                <a:latin typeface="Times New Roman" pitchFamily="18" charset="0"/>
                <a:cs typeface="Times New Roman" pitchFamily="18" charset="0"/>
              </a:rPr>
              <a:t>поддерживать педагогов</a:t>
            </a:r>
            <a:r>
              <a:rPr lang="ru-RU" sz="1800" dirty="0">
                <a:solidFill>
                  <a:srgbClr val="002060"/>
                </a:solidFill>
                <a:latin typeface="Times New Roman" pitchFamily="18" charset="0"/>
                <a:cs typeface="Times New Roman" pitchFamily="18" charset="0"/>
              </a:rPr>
              <a:t>, даже если таких родителей меньшинство. Постепенно, тактично учитель вовлекает остальных родителей, опираясь на родителей-единомышленников, учитывая интересы каждого ребенка и его семьи.</a:t>
            </a:r>
          </a:p>
          <a:p>
            <a:pPr algn="just">
              <a:buNone/>
            </a:pPr>
            <a:r>
              <a:rPr lang="ru-RU" sz="1800" dirty="0" smtClean="0">
                <a:solidFill>
                  <a:srgbClr val="002060"/>
                </a:solidFill>
                <a:latin typeface="Times New Roman" pitchFamily="18" charset="0"/>
                <a:cs typeface="Times New Roman" pitchFamily="18" charset="0"/>
              </a:rPr>
              <a:t>		Добиться </a:t>
            </a:r>
            <a:r>
              <a:rPr lang="ru-RU" sz="1800" dirty="0">
                <a:solidFill>
                  <a:srgbClr val="002060"/>
                </a:solidFill>
                <a:latin typeface="Times New Roman" pitchFamily="18" charset="0"/>
                <a:cs typeface="Times New Roman" pitchFamily="18" charset="0"/>
              </a:rPr>
              <a:t>результатов в таком взаимодействии  можно лишь, объединив усилия учителей и родителей, для чего и  необходимы </a:t>
            </a:r>
            <a:r>
              <a:rPr lang="ru-RU" sz="1800" b="1" dirty="0">
                <a:solidFill>
                  <a:srgbClr val="C00000"/>
                </a:solidFill>
                <a:latin typeface="Times New Roman" pitchFamily="18" charset="0"/>
                <a:cs typeface="Times New Roman" pitchFamily="18" charset="0"/>
              </a:rPr>
              <a:t>две составляющие: желание родителей и учителей сотрудничать и взаимоуважение. </a:t>
            </a:r>
            <a:endParaRPr lang="ru-RU" sz="1800" dirty="0">
              <a:solidFill>
                <a:srgbClr val="C00000"/>
              </a:solidFill>
              <a:latin typeface="Times New Roman" pitchFamily="18" charset="0"/>
              <a:cs typeface="Times New Roman" pitchFamily="18" charset="0"/>
            </a:endParaRPr>
          </a:p>
          <a:p>
            <a:pPr algn="just">
              <a:buNone/>
            </a:pPr>
            <a:r>
              <a:rPr lang="ru-RU" sz="1800" dirty="0" smtClean="0">
                <a:solidFill>
                  <a:srgbClr val="002060"/>
                </a:solidFill>
                <a:latin typeface="Times New Roman" pitchFamily="18" charset="0"/>
                <a:cs typeface="Times New Roman" pitchFamily="18" charset="0"/>
              </a:rPr>
              <a:t>		Формирование </a:t>
            </a:r>
            <a:r>
              <a:rPr lang="ru-RU" sz="1800" dirty="0">
                <a:solidFill>
                  <a:srgbClr val="002060"/>
                </a:solidFill>
                <a:latin typeface="Times New Roman" pitchFamily="18" charset="0"/>
                <a:cs typeface="Times New Roman" pitchFamily="18" charset="0"/>
              </a:rPr>
              <a:t>сотрудничества между учащимися, родителями и учителями зависит, от того, как складывается взаимодействие взрослых в этом процессе.  Результат воспитания может быть успешным тогда, когда и родители и педагоги  станут союзниками. В основе этого союза - единство стремлений, взглядов на воспитательный процесс, вместе выработанные цели и задачи, пути достижения намеченных результатов.</a:t>
            </a:r>
          </a:p>
          <a:p>
            <a:pPr algn="just">
              <a:buNone/>
            </a:pPr>
            <a:r>
              <a:rPr lang="ru-RU" sz="1800" dirty="0" smtClean="0">
                <a:solidFill>
                  <a:srgbClr val="002060"/>
                </a:solidFill>
                <a:latin typeface="Times New Roman" pitchFamily="18" charset="0"/>
                <a:cs typeface="Times New Roman" pitchFamily="18" charset="0"/>
              </a:rPr>
              <a:t>		</a:t>
            </a:r>
            <a:r>
              <a:rPr lang="ru-RU" sz="1800" dirty="0" smtClean="0">
                <a:solidFill>
                  <a:srgbClr val="C00000"/>
                </a:solidFill>
                <a:latin typeface="Times New Roman" pitchFamily="18" charset="0"/>
                <a:cs typeface="Times New Roman" pitchFamily="18" charset="0"/>
              </a:rPr>
              <a:t> </a:t>
            </a:r>
            <a:endParaRPr lang="ru-RU" sz="1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2143116"/>
            <a:ext cx="7772400" cy="3214678"/>
          </a:xfrm>
        </p:spPr>
        <p:txBody>
          <a:bodyPr>
            <a:normAutofit/>
          </a:bodyPr>
          <a:lstStyle/>
          <a:p>
            <a:pPr>
              <a:buNone/>
            </a:pPr>
            <a:endParaRPr lang="ru-RU" dirty="0" smtClean="0"/>
          </a:p>
          <a:p>
            <a:pPr>
              <a:buNone/>
            </a:pPr>
            <a:r>
              <a:rPr lang="ru-RU" dirty="0" smtClean="0"/>
              <a:t>												</a:t>
            </a:r>
          </a:p>
          <a:p>
            <a:pPr>
              <a:buNone/>
            </a:pPr>
            <a:r>
              <a:rPr lang="ru-RU" dirty="0" smtClean="0"/>
              <a:t>		</a:t>
            </a:r>
          </a:p>
          <a:p>
            <a:endParaRPr lang="ru-RU" dirty="0" smtClean="0"/>
          </a:p>
          <a:p>
            <a:endParaRPr lang="ru-RU" dirty="0"/>
          </a:p>
        </p:txBody>
      </p:sp>
      <p:sp>
        <p:nvSpPr>
          <p:cNvPr id="6" name="Равнобедренный треугольник 5"/>
          <p:cNvSpPr/>
          <p:nvPr/>
        </p:nvSpPr>
        <p:spPr>
          <a:xfrm>
            <a:off x="2714612" y="1643050"/>
            <a:ext cx="4500594" cy="3000396"/>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Times New Roman" pitchFamily="18" charset="0"/>
                <a:cs typeface="Times New Roman" pitchFamily="18" charset="0"/>
              </a:rPr>
              <a:t>Образовательное пространство</a:t>
            </a:r>
            <a:endParaRPr lang="ru-RU" sz="2000" b="1" dirty="0">
              <a:solidFill>
                <a:srgbClr val="002060"/>
              </a:solidFill>
              <a:latin typeface="Times New Roman" pitchFamily="18" charset="0"/>
              <a:cs typeface="Times New Roman" pitchFamily="18" charset="0"/>
            </a:endParaRPr>
          </a:p>
        </p:txBody>
      </p:sp>
      <p:sp>
        <p:nvSpPr>
          <p:cNvPr id="7" name="Двойная стрелка влево/вправо 6"/>
          <p:cNvSpPr/>
          <p:nvPr/>
        </p:nvSpPr>
        <p:spPr>
          <a:xfrm rot="18586894">
            <a:off x="2026518" y="2624278"/>
            <a:ext cx="2263724" cy="571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Ребенок</a:t>
            </a:r>
            <a:endParaRPr lang="ru-RU" dirty="0"/>
          </a:p>
        </p:txBody>
      </p:sp>
      <p:sp>
        <p:nvSpPr>
          <p:cNvPr id="9" name="Двойная стрелка влево/вправо 8"/>
          <p:cNvSpPr/>
          <p:nvPr/>
        </p:nvSpPr>
        <p:spPr>
          <a:xfrm>
            <a:off x="3786182" y="4786322"/>
            <a:ext cx="2428892" cy="5000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Учитель</a:t>
            </a:r>
            <a:endParaRPr lang="ru-RU" dirty="0"/>
          </a:p>
        </p:txBody>
      </p:sp>
      <p:sp>
        <p:nvSpPr>
          <p:cNvPr id="10" name="Двойная стрелка влево/вправо 9"/>
          <p:cNvSpPr/>
          <p:nvPr/>
        </p:nvSpPr>
        <p:spPr>
          <a:xfrm rot="3092983">
            <a:off x="5520056" y="2545036"/>
            <a:ext cx="2214578" cy="571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Родитель</a:t>
            </a:r>
            <a:endParaRPr lang="ru-RU" dirty="0"/>
          </a:p>
        </p:txBody>
      </p:sp>
      <p:sp>
        <p:nvSpPr>
          <p:cNvPr id="11" name="TextBox 10"/>
          <p:cNvSpPr txBox="1"/>
          <p:nvPr/>
        </p:nvSpPr>
        <p:spPr>
          <a:xfrm>
            <a:off x="642910" y="285728"/>
            <a:ext cx="8001056" cy="646331"/>
          </a:xfrm>
          <a:prstGeom prst="rect">
            <a:avLst/>
          </a:prstGeom>
          <a:noFill/>
        </p:spPr>
        <p:txBody>
          <a:bodyPr wrap="square" rtlCol="0">
            <a:spAutoFit/>
          </a:bodyPr>
          <a:lstStyle/>
          <a:p>
            <a:pPr algn="ctr">
              <a:buNone/>
            </a:pPr>
            <a:r>
              <a:rPr lang="ru-RU" dirty="0" smtClean="0">
                <a:solidFill>
                  <a:srgbClr val="C00000"/>
                </a:solidFill>
              </a:rPr>
              <a:t>Данный вопрос охватывает   сразу  три пространства ребенка, на которые может влиять взаимодействие учителя и родителя:</a:t>
            </a:r>
          </a:p>
        </p:txBody>
      </p:sp>
      <p:sp>
        <p:nvSpPr>
          <p:cNvPr id="12" name="TextBox 11"/>
          <p:cNvSpPr txBox="1"/>
          <p:nvPr/>
        </p:nvSpPr>
        <p:spPr>
          <a:xfrm>
            <a:off x="0" y="5857892"/>
            <a:ext cx="9144000" cy="646331"/>
          </a:xfrm>
          <a:prstGeom prst="rect">
            <a:avLst/>
          </a:prstGeom>
          <a:noFill/>
        </p:spPr>
        <p:txBody>
          <a:bodyPr wrap="square" rtlCol="0">
            <a:spAutoFit/>
          </a:bodyPr>
          <a:lstStyle/>
          <a:p>
            <a:pPr algn="ctr"/>
            <a:r>
              <a:rPr lang="ru-RU" dirty="0" smtClean="0">
                <a:solidFill>
                  <a:srgbClr val="C00000"/>
                </a:solidFill>
              </a:rPr>
              <a:t>Исходя из этого, мы видим треугольник, в котором все стороны взаимосвязаны и взаимодействуют.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6" descr="CIRCARRO"/>
          <p:cNvPicPr>
            <a:picLocks noChangeAspect="1" noChangeArrowheads="1"/>
          </p:cNvPicPr>
          <p:nvPr/>
        </p:nvPicPr>
        <p:blipFill>
          <a:blip r:embed="rId3" cstate="print"/>
          <a:srcRect/>
          <a:stretch>
            <a:fillRect/>
          </a:stretch>
        </p:blipFill>
        <p:spPr bwMode="auto">
          <a:xfrm>
            <a:off x="2000232" y="1714488"/>
            <a:ext cx="5214974" cy="4857784"/>
          </a:xfrm>
          <a:prstGeom prst="rect">
            <a:avLst/>
          </a:prstGeom>
          <a:solidFill>
            <a:srgbClr val="FFFF00"/>
          </a:solidFill>
          <a:ln w="9525">
            <a:noFill/>
            <a:miter lim="800000"/>
            <a:headEnd/>
            <a:tailEnd/>
          </a:ln>
        </p:spPr>
      </p:pic>
      <p:sp>
        <p:nvSpPr>
          <p:cNvPr id="54275" name="Oval 1027"/>
          <p:cNvSpPr>
            <a:spLocks noChangeArrowheads="1"/>
          </p:cNvSpPr>
          <p:nvPr/>
        </p:nvSpPr>
        <p:spPr bwMode="auto">
          <a:xfrm>
            <a:off x="2714612" y="3214686"/>
            <a:ext cx="3746500" cy="2337078"/>
          </a:xfrm>
          <a:prstGeom prst="ellipse">
            <a:avLst/>
          </a:prstGeom>
          <a:solidFill>
            <a:srgbClr val="FFC000"/>
          </a:solidFill>
          <a:ln w="57150">
            <a:solidFill>
              <a:srgbClr val="663300"/>
            </a:solidFill>
            <a:round/>
            <a:headEnd/>
            <a:tailEnd/>
          </a:ln>
        </p:spPr>
        <p:txBody>
          <a:bodyPr>
            <a:spAutoFit/>
          </a:bodyPr>
          <a:lstStyle/>
          <a:p>
            <a:pPr algn="ctr"/>
            <a:endParaRPr lang="en-US" b="1" dirty="0">
              <a:solidFill>
                <a:srgbClr val="A50021"/>
              </a:solidFill>
            </a:endParaRPr>
          </a:p>
          <a:p>
            <a:pPr algn="ctr"/>
            <a:r>
              <a:rPr lang="ru-RU" sz="2400" b="1" dirty="0">
                <a:solidFill>
                  <a:srgbClr val="C00000"/>
                </a:solidFill>
                <a:latin typeface="Times New Roman" pitchFamily="18" charset="0"/>
                <a:cs typeface="Times New Roman" pitchFamily="18" charset="0"/>
              </a:rPr>
              <a:t>Типы</a:t>
            </a:r>
          </a:p>
          <a:p>
            <a:pPr algn="ctr"/>
            <a:r>
              <a:rPr lang="ru-RU" sz="2400" b="1" dirty="0">
                <a:solidFill>
                  <a:srgbClr val="C00000"/>
                </a:solidFill>
                <a:latin typeface="Times New Roman" pitchFamily="18" charset="0"/>
                <a:cs typeface="Times New Roman" pitchFamily="18" charset="0"/>
              </a:rPr>
              <a:t>взаимодействия:</a:t>
            </a:r>
          </a:p>
          <a:p>
            <a:pPr algn="ctr"/>
            <a:endParaRPr lang="en-US" b="1" i="1" dirty="0">
              <a:solidFill>
                <a:srgbClr val="A50021"/>
              </a:solidFill>
            </a:endParaRPr>
          </a:p>
          <a:p>
            <a:pPr algn="ctr"/>
            <a:r>
              <a:rPr lang="ru-RU" sz="1800" b="1" i="1" dirty="0">
                <a:solidFill>
                  <a:schemeClr val="tx2"/>
                </a:solidFill>
              </a:rPr>
              <a:t>     </a:t>
            </a:r>
          </a:p>
        </p:txBody>
      </p:sp>
      <p:sp>
        <p:nvSpPr>
          <p:cNvPr id="54276" name="Text Box 1028"/>
          <p:cNvSpPr txBox="1">
            <a:spLocks noChangeArrowheads="1"/>
          </p:cNvSpPr>
          <p:nvPr/>
        </p:nvSpPr>
        <p:spPr bwMode="auto">
          <a:xfrm>
            <a:off x="0" y="2571744"/>
            <a:ext cx="2214546" cy="1015663"/>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wrap="square">
            <a:spAutoFit/>
          </a:bodyPr>
          <a:lstStyle/>
          <a:p>
            <a:pPr algn="ctr">
              <a:defRPr/>
            </a:pPr>
            <a:r>
              <a:rPr lang="ru-RU" sz="2000" b="1" dirty="0" smtClean="0">
                <a:solidFill>
                  <a:srgbClr val="C00000"/>
                </a:solidFill>
                <a:latin typeface="Times New Roman" pitchFamily="18" charset="0"/>
                <a:cs typeface="Times New Roman" pitchFamily="18" charset="0"/>
              </a:rPr>
              <a:t>УЧИТЕЛЬ – УЧИТЕЛЬ--- ВОСПИТАТЕЛЬ</a:t>
            </a:r>
            <a:endParaRPr lang="ru-RU" sz="2000" b="1" dirty="0">
              <a:solidFill>
                <a:srgbClr val="C00000"/>
              </a:solidFill>
              <a:latin typeface="Times New Roman" pitchFamily="18" charset="0"/>
              <a:cs typeface="Times New Roman" pitchFamily="18" charset="0"/>
            </a:endParaRPr>
          </a:p>
        </p:txBody>
      </p:sp>
      <p:sp>
        <p:nvSpPr>
          <p:cNvPr id="54277" name="Text Box 1029"/>
          <p:cNvSpPr txBox="1">
            <a:spLocks noChangeArrowheads="1"/>
          </p:cNvSpPr>
          <p:nvPr/>
        </p:nvSpPr>
        <p:spPr bwMode="auto">
          <a:xfrm>
            <a:off x="7000892" y="4071942"/>
            <a:ext cx="1981200" cy="707886"/>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a:spAutoFit/>
          </a:bodyPr>
          <a:lstStyle/>
          <a:p>
            <a:pPr algn="ctr">
              <a:defRPr/>
            </a:pPr>
            <a:r>
              <a:rPr lang="ru-RU" sz="2000" b="1" dirty="0">
                <a:solidFill>
                  <a:srgbClr val="C00000"/>
                </a:solidFill>
                <a:latin typeface="Times New Roman" pitchFamily="18" charset="0"/>
                <a:cs typeface="Times New Roman" pitchFamily="18" charset="0"/>
              </a:rPr>
              <a:t>УЧИТЕЛЬ –</a:t>
            </a:r>
          </a:p>
          <a:p>
            <a:pPr algn="ctr">
              <a:defRPr/>
            </a:pPr>
            <a:r>
              <a:rPr lang="ru-RU" sz="2000" b="1" dirty="0" smtClean="0">
                <a:solidFill>
                  <a:srgbClr val="FFFF00"/>
                </a:solidFill>
                <a:latin typeface="Times New Roman" pitchFamily="18" charset="0"/>
                <a:cs typeface="Times New Roman" pitchFamily="18" charset="0"/>
              </a:rPr>
              <a:t>  ПСИХОЛОГ</a:t>
            </a:r>
            <a:endParaRPr lang="ru-RU" sz="2000" b="1" dirty="0">
              <a:solidFill>
                <a:srgbClr val="FFFF00"/>
              </a:solidFill>
              <a:latin typeface="Times New Roman" pitchFamily="18" charset="0"/>
              <a:cs typeface="Times New Roman" pitchFamily="18" charset="0"/>
            </a:endParaRPr>
          </a:p>
        </p:txBody>
      </p:sp>
      <p:sp>
        <p:nvSpPr>
          <p:cNvPr id="54278" name="Text Box 1030"/>
          <p:cNvSpPr txBox="1">
            <a:spLocks noChangeArrowheads="1"/>
          </p:cNvSpPr>
          <p:nvPr/>
        </p:nvSpPr>
        <p:spPr bwMode="auto">
          <a:xfrm>
            <a:off x="0" y="3857628"/>
            <a:ext cx="1682751" cy="707886"/>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wrap="square">
            <a:spAutoFit/>
          </a:bodyPr>
          <a:lstStyle/>
          <a:p>
            <a:pPr>
              <a:defRPr/>
            </a:pPr>
            <a:r>
              <a:rPr lang="ru-RU" sz="2000" b="1" dirty="0">
                <a:solidFill>
                  <a:srgbClr val="C00000"/>
                </a:solidFill>
                <a:latin typeface="Times New Roman" pitchFamily="18" charset="0"/>
                <a:cs typeface="Times New Roman" pitchFamily="18" charset="0"/>
              </a:rPr>
              <a:t>УЧИТЕЛЬ </a:t>
            </a:r>
            <a:r>
              <a:rPr lang="ru-RU" sz="2000" b="1" dirty="0" smtClean="0">
                <a:solidFill>
                  <a:srgbClr val="C00000"/>
                </a:solidFill>
                <a:latin typeface="Times New Roman" pitchFamily="18" charset="0"/>
                <a:cs typeface="Times New Roman" pitchFamily="18" charset="0"/>
              </a:rPr>
              <a:t>–</a:t>
            </a:r>
            <a:r>
              <a:rPr lang="ru-RU" sz="2000" b="1" dirty="0" smtClean="0">
                <a:solidFill>
                  <a:srgbClr val="FFFF00"/>
                </a:solidFill>
                <a:latin typeface="Times New Roman" pitchFamily="18" charset="0"/>
                <a:cs typeface="Times New Roman" pitchFamily="18" charset="0"/>
              </a:rPr>
              <a:t>РОДИТЕЛЬ  </a:t>
            </a:r>
            <a:endParaRPr lang="ru-RU" sz="2000" b="1" dirty="0">
              <a:solidFill>
                <a:srgbClr val="FFFF00"/>
              </a:solidFill>
              <a:latin typeface="Times New Roman" pitchFamily="18" charset="0"/>
              <a:cs typeface="Times New Roman" pitchFamily="18" charset="0"/>
            </a:endParaRPr>
          </a:p>
        </p:txBody>
      </p:sp>
      <p:sp>
        <p:nvSpPr>
          <p:cNvPr id="54279" name="Text Box 1031"/>
          <p:cNvSpPr txBox="1">
            <a:spLocks noChangeArrowheads="1"/>
          </p:cNvSpPr>
          <p:nvPr/>
        </p:nvSpPr>
        <p:spPr bwMode="auto">
          <a:xfrm>
            <a:off x="7215206" y="2786058"/>
            <a:ext cx="1715341" cy="707886"/>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wrap="none">
            <a:spAutoFit/>
          </a:bodyPr>
          <a:lstStyle/>
          <a:p>
            <a:pPr>
              <a:defRPr/>
            </a:pPr>
            <a:r>
              <a:rPr lang="ru-RU" sz="2000" b="1" dirty="0">
                <a:solidFill>
                  <a:srgbClr val="C00000"/>
                </a:solidFill>
                <a:latin typeface="Times New Roman" pitchFamily="18" charset="0"/>
                <a:cs typeface="Times New Roman" pitchFamily="18" charset="0"/>
              </a:rPr>
              <a:t>УЧИТЕЛЬ – </a:t>
            </a:r>
          </a:p>
          <a:p>
            <a:pPr>
              <a:defRPr/>
            </a:pPr>
            <a:r>
              <a:rPr lang="ru-RU" sz="2000" b="1" dirty="0">
                <a:solidFill>
                  <a:srgbClr val="FFFF00"/>
                </a:solidFill>
                <a:latin typeface="Times New Roman" pitchFamily="18" charset="0"/>
                <a:cs typeface="Times New Roman" pitchFamily="18" charset="0"/>
              </a:rPr>
              <a:t>УЧЕНИК</a:t>
            </a:r>
          </a:p>
        </p:txBody>
      </p:sp>
      <p:sp>
        <p:nvSpPr>
          <p:cNvPr id="54280" name="AutoShape 1032"/>
          <p:cNvSpPr>
            <a:spLocks noChangeArrowheads="1"/>
          </p:cNvSpPr>
          <p:nvPr/>
        </p:nvSpPr>
        <p:spPr bwMode="auto">
          <a:xfrm>
            <a:off x="2000232" y="0"/>
            <a:ext cx="5453063" cy="3284538"/>
          </a:xfrm>
          <a:prstGeom prst="downArrow">
            <a:avLst>
              <a:gd name="adj1" fmla="val 46241"/>
              <a:gd name="adj2" fmla="val 74944"/>
            </a:avLst>
          </a:prstGeom>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0" scaled="1"/>
          </a:gradFill>
          <a:ln w="57150">
            <a:solidFill>
              <a:srgbClr val="663300"/>
            </a:solidFill>
            <a:miter lim="800000"/>
            <a:headEnd/>
            <a:tailEnd/>
          </a:ln>
        </p:spPr>
        <p:txBody>
          <a:bodyPr/>
          <a:lstStyle/>
          <a:p>
            <a:pPr algn="ctr"/>
            <a:endParaRPr lang="ru-RU" b="1" i="1" dirty="0">
              <a:solidFill>
                <a:schemeClr val="bg1"/>
              </a:solidFill>
            </a:endParaRPr>
          </a:p>
          <a:p>
            <a:pPr algn="ctr"/>
            <a:endParaRPr lang="ru-RU" b="1" i="1" dirty="0">
              <a:solidFill>
                <a:schemeClr val="bg1"/>
              </a:solidFill>
            </a:endParaRPr>
          </a:p>
          <a:p>
            <a:pPr algn="ctr"/>
            <a:r>
              <a:rPr lang="ru-RU" sz="2400" b="1" dirty="0">
                <a:solidFill>
                  <a:srgbClr val="002060"/>
                </a:solidFill>
                <a:latin typeface="Times New Roman" pitchFamily="18" charset="0"/>
                <a:cs typeface="Times New Roman" pitchFamily="18" charset="0"/>
              </a:rPr>
              <a:t>Связь субъектов образовательной</a:t>
            </a:r>
          </a:p>
          <a:p>
            <a:pPr algn="ctr"/>
            <a:r>
              <a:rPr lang="ru-RU" sz="2400" b="1" dirty="0">
                <a:solidFill>
                  <a:srgbClr val="002060"/>
                </a:solidFill>
                <a:latin typeface="Times New Roman" pitchFamily="18" charset="0"/>
                <a:cs typeface="Times New Roman" pitchFamily="18" charset="0"/>
              </a:rPr>
              <a:t> деятельности</a:t>
            </a:r>
          </a:p>
        </p:txBody>
      </p:sp>
      <p:sp>
        <p:nvSpPr>
          <p:cNvPr id="54281" name="Rectangle 1033"/>
          <p:cNvSpPr>
            <a:spLocks noChangeArrowheads="1"/>
          </p:cNvSpPr>
          <p:nvPr/>
        </p:nvSpPr>
        <p:spPr bwMode="auto">
          <a:xfrm>
            <a:off x="7000892" y="1571612"/>
            <a:ext cx="2143108" cy="923330"/>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wrap="square">
            <a:spAutoFit/>
          </a:bodyPr>
          <a:lstStyle/>
          <a:p>
            <a:pPr algn="ctr">
              <a:defRPr/>
            </a:pPr>
            <a:r>
              <a:rPr lang="ru-RU" sz="1800" b="1" dirty="0">
                <a:solidFill>
                  <a:srgbClr val="C00000"/>
                </a:solidFill>
                <a:latin typeface="Times New Roman" pitchFamily="18" charset="0"/>
                <a:cs typeface="Times New Roman" pitchFamily="18" charset="0"/>
              </a:rPr>
              <a:t>УЧИТЕЛЬ –</a:t>
            </a:r>
          </a:p>
          <a:p>
            <a:pPr algn="ctr">
              <a:defRPr/>
            </a:pPr>
            <a:r>
              <a:rPr lang="ru-RU" sz="1800" b="1" dirty="0">
                <a:solidFill>
                  <a:srgbClr val="FFFF00"/>
                </a:solidFill>
                <a:latin typeface="Times New Roman" pitchFamily="18" charset="0"/>
                <a:cs typeface="Times New Roman" pitchFamily="18" charset="0"/>
              </a:rPr>
              <a:t>УЧЕНИЧЕСКОЕ</a:t>
            </a:r>
          </a:p>
          <a:p>
            <a:pPr algn="ctr">
              <a:defRPr/>
            </a:pPr>
            <a:r>
              <a:rPr lang="ru-RU" sz="1800" b="1" dirty="0">
                <a:solidFill>
                  <a:srgbClr val="FFFF00"/>
                </a:solidFill>
                <a:latin typeface="Times New Roman" pitchFamily="18" charset="0"/>
                <a:cs typeface="Times New Roman" pitchFamily="18" charset="0"/>
              </a:rPr>
              <a:t>СОУПРАВЛЕНИЕ</a:t>
            </a:r>
            <a:r>
              <a:rPr lang="ru-RU" b="1" dirty="0">
                <a:solidFill>
                  <a:srgbClr val="FFFF00"/>
                </a:solidFill>
                <a:latin typeface="Times New Roman" pitchFamily="18" charset="0"/>
                <a:cs typeface="Times New Roman" pitchFamily="18" charset="0"/>
              </a:rPr>
              <a:t> </a:t>
            </a:r>
          </a:p>
        </p:txBody>
      </p:sp>
      <p:sp>
        <p:nvSpPr>
          <p:cNvPr id="54284" name="Line 1036"/>
          <p:cNvSpPr>
            <a:spLocks noChangeShapeType="1"/>
          </p:cNvSpPr>
          <p:nvPr/>
        </p:nvSpPr>
        <p:spPr bwMode="auto">
          <a:xfrm flipH="1" flipV="1">
            <a:off x="2071670" y="2357430"/>
            <a:ext cx="1143008" cy="1285884"/>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54285" name="Line 1037"/>
          <p:cNvSpPr>
            <a:spLocks noChangeShapeType="1"/>
          </p:cNvSpPr>
          <p:nvPr/>
        </p:nvSpPr>
        <p:spPr bwMode="auto">
          <a:xfrm>
            <a:off x="6000760" y="5143512"/>
            <a:ext cx="1143000" cy="542924"/>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54286" name="Line 1038"/>
          <p:cNvSpPr>
            <a:spLocks noChangeShapeType="1"/>
          </p:cNvSpPr>
          <p:nvPr/>
        </p:nvSpPr>
        <p:spPr bwMode="auto">
          <a:xfrm flipV="1">
            <a:off x="5643570" y="2143116"/>
            <a:ext cx="1500198" cy="1214446"/>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54287" name="Line 1039"/>
          <p:cNvSpPr>
            <a:spLocks noChangeShapeType="1"/>
          </p:cNvSpPr>
          <p:nvPr/>
        </p:nvSpPr>
        <p:spPr bwMode="auto">
          <a:xfrm flipH="1" flipV="1">
            <a:off x="1714480" y="4214818"/>
            <a:ext cx="1000132" cy="0"/>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54288" name="Line 1040"/>
          <p:cNvSpPr>
            <a:spLocks noChangeShapeType="1"/>
          </p:cNvSpPr>
          <p:nvPr/>
        </p:nvSpPr>
        <p:spPr bwMode="auto">
          <a:xfrm flipV="1">
            <a:off x="6286512" y="4286256"/>
            <a:ext cx="857248" cy="71438"/>
          </a:xfrm>
          <a:prstGeom prst="line">
            <a:avLst/>
          </a:prstGeom>
          <a:noFill/>
          <a:ln w="5715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17" name="Text Box 1028"/>
          <p:cNvSpPr txBox="1">
            <a:spLocks noChangeArrowheads="1"/>
          </p:cNvSpPr>
          <p:nvPr/>
        </p:nvSpPr>
        <p:spPr bwMode="auto">
          <a:xfrm>
            <a:off x="0" y="1714488"/>
            <a:ext cx="2428860" cy="677108"/>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wrap="square">
            <a:spAutoFit/>
          </a:bodyPr>
          <a:lstStyle/>
          <a:p>
            <a:pPr algn="ctr">
              <a:defRPr/>
            </a:pPr>
            <a:r>
              <a:rPr lang="ru-RU" b="1" dirty="0" smtClean="0">
                <a:solidFill>
                  <a:srgbClr val="FFFF00"/>
                </a:solidFill>
                <a:latin typeface="Times New Roman" pitchFamily="18" charset="0"/>
                <a:cs typeface="Times New Roman" pitchFamily="18" charset="0"/>
              </a:rPr>
              <a:t>АДМИНИСТРАЦИЯ</a:t>
            </a:r>
            <a:r>
              <a:rPr lang="ru-RU" b="1" dirty="0" smtClean="0">
                <a:solidFill>
                  <a:srgbClr val="C00000"/>
                </a:solidFill>
                <a:latin typeface="Times New Roman" pitchFamily="18" charset="0"/>
                <a:cs typeface="Times New Roman" pitchFamily="18" charset="0"/>
              </a:rPr>
              <a:t>- </a:t>
            </a:r>
            <a:r>
              <a:rPr lang="ru-RU" sz="2000" b="1" dirty="0">
                <a:solidFill>
                  <a:srgbClr val="C00000"/>
                </a:solidFill>
                <a:latin typeface="Times New Roman" pitchFamily="18" charset="0"/>
                <a:cs typeface="Times New Roman" pitchFamily="18" charset="0"/>
              </a:rPr>
              <a:t>УЧИТЕЛЬ</a:t>
            </a:r>
          </a:p>
        </p:txBody>
      </p:sp>
      <p:sp>
        <p:nvSpPr>
          <p:cNvPr id="18" name="Line 1039"/>
          <p:cNvSpPr>
            <a:spLocks noChangeShapeType="1"/>
          </p:cNvSpPr>
          <p:nvPr/>
        </p:nvSpPr>
        <p:spPr bwMode="auto">
          <a:xfrm flipH="1" flipV="1">
            <a:off x="2143108" y="3286124"/>
            <a:ext cx="714380" cy="714380"/>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19" name="Text Box 1029"/>
          <p:cNvSpPr txBox="1">
            <a:spLocks noChangeArrowheads="1"/>
          </p:cNvSpPr>
          <p:nvPr/>
        </p:nvSpPr>
        <p:spPr bwMode="auto">
          <a:xfrm>
            <a:off x="7000892" y="5357826"/>
            <a:ext cx="1981200" cy="707886"/>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a:spAutoFit/>
          </a:bodyPr>
          <a:lstStyle/>
          <a:p>
            <a:pPr algn="ctr">
              <a:defRPr/>
            </a:pPr>
            <a:r>
              <a:rPr lang="ru-RU" sz="2000" b="1" dirty="0">
                <a:solidFill>
                  <a:srgbClr val="C00000"/>
                </a:solidFill>
                <a:latin typeface="Times New Roman" pitchFamily="18" charset="0"/>
                <a:cs typeface="Times New Roman" pitchFamily="18" charset="0"/>
              </a:rPr>
              <a:t>УЧИТЕЛЬ</a:t>
            </a:r>
            <a:r>
              <a:rPr lang="ru-RU" sz="2000" b="1" dirty="0">
                <a:solidFill>
                  <a:srgbClr val="FFFF00"/>
                </a:solidFill>
                <a:latin typeface="Times New Roman" pitchFamily="18" charset="0"/>
                <a:cs typeface="Times New Roman" pitchFamily="18" charset="0"/>
              </a:rPr>
              <a:t> –</a:t>
            </a:r>
          </a:p>
          <a:p>
            <a:pPr algn="ctr">
              <a:defRPr/>
            </a:pPr>
            <a:r>
              <a:rPr lang="ru-RU" sz="2000" b="1" dirty="0" smtClean="0">
                <a:solidFill>
                  <a:srgbClr val="FFFF00"/>
                </a:solidFill>
                <a:latin typeface="Times New Roman" pitchFamily="18" charset="0"/>
                <a:cs typeface="Times New Roman" pitchFamily="18" charset="0"/>
              </a:rPr>
              <a:t>ЛОГОПЕД</a:t>
            </a:r>
            <a:endParaRPr lang="ru-RU" sz="2000" b="1" dirty="0">
              <a:solidFill>
                <a:srgbClr val="FFFF00"/>
              </a:solidFill>
              <a:latin typeface="Times New Roman" pitchFamily="18" charset="0"/>
              <a:cs typeface="Times New Roman" pitchFamily="18" charset="0"/>
            </a:endParaRPr>
          </a:p>
        </p:txBody>
      </p:sp>
      <p:sp>
        <p:nvSpPr>
          <p:cNvPr id="20" name="Text Box 1029"/>
          <p:cNvSpPr txBox="1">
            <a:spLocks noChangeArrowheads="1"/>
          </p:cNvSpPr>
          <p:nvPr/>
        </p:nvSpPr>
        <p:spPr bwMode="auto">
          <a:xfrm>
            <a:off x="0" y="5357826"/>
            <a:ext cx="2214546" cy="830997"/>
          </a:xfrm>
          <a:prstGeom prst="rect">
            <a:avLst/>
          </a:prstGeom>
          <a:solidFill>
            <a:srgbClr val="0070C0"/>
          </a:solidFill>
          <a:ln w="9525">
            <a:solidFill>
              <a:srgbClr val="00AC00"/>
            </a:solidFill>
            <a:miter lim="800000"/>
            <a:headEnd/>
            <a:tailEnd/>
          </a:ln>
          <a:effectLst>
            <a:outerShdw dist="107763" dir="18900000" algn="ctr" rotWithShape="0">
              <a:srgbClr val="663300"/>
            </a:outerShdw>
          </a:effectLst>
        </p:spPr>
        <p:txBody>
          <a:bodyPr wrap="square">
            <a:spAutoFit/>
          </a:bodyPr>
          <a:lstStyle/>
          <a:p>
            <a:pPr algn="ctr">
              <a:defRPr/>
            </a:pPr>
            <a:r>
              <a:rPr lang="ru-RU" sz="2000" b="1" dirty="0">
                <a:solidFill>
                  <a:srgbClr val="C00000"/>
                </a:solidFill>
                <a:latin typeface="Times New Roman" pitchFamily="18" charset="0"/>
                <a:cs typeface="Times New Roman" pitchFamily="18" charset="0"/>
              </a:rPr>
              <a:t>УЧИТЕЛЬ</a:t>
            </a:r>
            <a:r>
              <a:rPr lang="ru-RU" sz="2400" b="1" dirty="0">
                <a:solidFill>
                  <a:srgbClr val="C00000"/>
                </a:solidFill>
                <a:latin typeface="Times New Roman" pitchFamily="18" charset="0"/>
                <a:cs typeface="Times New Roman" pitchFamily="18" charset="0"/>
              </a:rPr>
              <a:t> –</a:t>
            </a:r>
          </a:p>
          <a:p>
            <a:pPr algn="ctr">
              <a:defRPr/>
            </a:pPr>
            <a:r>
              <a:rPr lang="ru-RU" sz="2400" b="1" dirty="0" smtClean="0">
                <a:solidFill>
                  <a:srgbClr val="FFFF00"/>
                </a:solidFill>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ДЕФЕКТОЛОГ</a:t>
            </a:r>
            <a:endParaRPr lang="ru-RU" sz="2000" b="1" dirty="0">
              <a:solidFill>
                <a:srgbClr val="FFFF00"/>
              </a:solidFill>
              <a:latin typeface="Times New Roman" pitchFamily="18" charset="0"/>
              <a:cs typeface="Times New Roman" pitchFamily="18" charset="0"/>
            </a:endParaRPr>
          </a:p>
        </p:txBody>
      </p:sp>
      <p:sp>
        <p:nvSpPr>
          <p:cNvPr id="21" name="Line 1039"/>
          <p:cNvSpPr>
            <a:spLocks noChangeShapeType="1"/>
          </p:cNvSpPr>
          <p:nvPr/>
        </p:nvSpPr>
        <p:spPr bwMode="auto">
          <a:xfrm flipH="1" flipV="1">
            <a:off x="1643042" y="4214818"/>
            <a:ext cx="1000132" cy="0"/>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23" name="Line 1038"/>
          <p:cNvSpPr>
            <a:spLocks noChangeShapeType="1"/>
          </p:cNvSpPr>
          <p:nvPr/>
        </p:nvSpPr>
        <p:spPr bwMode="auto">
          <a:xfrm flipV="1">
            <a:off x="6000760" y="3143248"/>
            <a:ext cx="1143008" cy="642942"/>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
        <p:nvSpPr>
          <p:cNvPr id="24" name="Line 1038"/>
          <p:cNvSpPr>
            <a:spLocks noChangeShapeType="1"/>
          </p:cNvSpPr>
          <p:nvPr/>
        </p:nvSpPr>
        <p:spPr bwMode="auto">
          <a:xfrm flipV="1">
            <a:off x="2143108" y="5286388"/>
            <a:ext cx="857256" cy="428628"/>
          </a:xfrm>
          <a:prstGeom prst="line">
            <a:avLst/>
          </a:prstGeom>
          <a:noFill/>
          <a:ln w="76200">
            <a:solidFill>
              <a:srgbClr val="00CC00"/>
            </a:solidFill>
            <a:round/>
            <a:headEnd type="triangle" w="med" len="med"/>
            <a:tailEnd type="triangle" w="med" len="med"/>
          </a:ln>
          <a:effectLst>
            <a:outerShdw dist="35921" dir="2700000" algn="ctr" rotWithShape="0">
              <a:schemeClr val="tx1"/>
            </a:outerShdw>
          </a:effectLst>
        </p:spPr>
        <p:txBody>
          <a:bodyPr/>
          <a:lstStyle/>
          <a:p>
            <a:pPr>
              <a:defRPr/>
            </a:pPr>
            <a:endParaRPr lang="ru-RU" dirty="0"/>
          </a:p>
        </p:txBody>
      </p:sp>
    </p:spTree>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wipe(up)">
                                      <p:cBhvr>
                                        <p:cTn id="7" dur="500"/>
                                        <p:tgtEl>
                                          <p:spTgt spid="5428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4275"/>
                                        </p:tgtEl>
                                        <p:attrNameLst>
                                          <p:attrName>style.visibility</p:attrName>
                                        </p:attrNameLst>
                                      </p:cBhvr>
                                      <p:to>
                                        <p:strVal val="visible"/>
                                      </p:to>
                                    </p:set>
                                    <p:anim calcmode="lin" valueType="num">
                                      <p:cBhvr>
                                        <p:cTn id="11" dur="500" fill="hold"/>
                                        <p:tgtEl>
                                          <p:spTgt spid="54275"/>
                                        </p:tgtEl>
                                        <p:attrNameLst>
                                          <p:attrName>ppt_w</p:attrName>
                                        </p:attrNameLst>
                                      </p:cBhvr>
                                      <p:tavLst>
                                        <p:tav tm="0">
                                          <p:val>
                                            <p:fltVal val="0"/>
                                          </p:val>
                                        </p:tav>
                                        <p:tav tm="100000">
                                          <p:val>
                                            <p:strVal val="#ppt_w"/>
                                          </p:val>
                                        </p:tav>
                                      </p:tavLst>
                                    </p:anim>
                                    <p:anim calcmode="lin" valueType="num">
                                      <p:cBhvr>
                                        <p:cTn id="12" dur="500" fill="hold"/>
                                        <p:tgtEl>
                                          <p:spTgt spid="54275"/>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54288"/>
                                        </p:tgtEl>
                                        <p:attrNameLst>
                                          <p:attrName>style.visibility</p:attrName>
                                        </p:attrNameLst>
                                      </p:cBhvr>
                                      <p:to>
                                        <p:strVal val="visible"/>
                                      </p:to>
                                    </p:set>
                                    <p:anim calcmode="lin" valueType="num">
                                      <p:cBhvr>
                                        <p:cTn id="17" dur="500" fill="hold"/>
                                        <p:tgtEl>
                                          <p:spTgt spid="54288"/>
                                        </p:tgtEl>
                                        <p:attrNameLst>
                                          <p:attrName>ppt_w</p:attrName>
                                        </p:attrNameLst>
                                      </p:cBhvr>
                                      <p:tavLst>
                                        <p:tav tm="0">
                                          <p:val>
                                            <p:fltVal val="0"/>
                                          </p:val>
                                        </p:tav>
                                        <p:tav tm="100000">
                                          <p:val>
                                            <p:strVal val="#ppt_w"/>
                                          </p:val>
                                        </p:tav>
                                      </p:tavLst>
                                    </p:anim>
                                    <p:anim calcmode="lin" valueType="num">
                                      <p:cBhvr>
                                        <p:cTn id="18" dur="500" fill="hold"/>
                                        <p:tgtEl>
                                          <p:spTgt spid="54288"/>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dissolve">
                                      <p:cBhvr>
                                        <p:cTn id="22" dur="500"/>
                                        <p:tgtEl>
                                          <p:spTgt spid="542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54286"/>
                                        </p:tgtEl>
                                        <p:attrNameLst>
                                          <p:attrName>style.visibility</p:attrName>
                                        </p:attrNameLst>
                                      </p:cBhvr>
                                      <p:to>
                                        <p:strVal val="visible"/>
                                      </p:to>
                                    </p:set>
                                    <p:animEffect transition="in" filter="strips(upRight)">
                                      <p:cBhvr>
                                        <p:cTn id="27" dur="500"/>
                                        <p:tgtEl>
                                          <p:spTgt spid="54286"/>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54279"/>
                                        </p:tgtEl>
                                        <p:attrNameLst>
                                          <p:attrName>style.visibility</p:attrName>
                                        </p:attrNameLst>
                                      </p:cBhvr>
                                      <p:to>
                                        <p:strVal val="visible"/>
                                      </p:to>
                                    </p:set>
                                    <p:animEffect transition="in" filter="dissolve">
                                      <p:cBhvr>
                                        <p:cTn id="31" dur="500"/>
                                        <p:tgtEl>
                                          <p:spTgt spid="5427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9" fill="hold" nodeType="clickEffect">
                                  <p:stCondLst>
                                    <p:cond delay="0"/>
                                  </p:stCondLst>
                                  <p:childTnLst>
                                    <p:set>
                                      <p:cBhvr>
                                        <p:cTn id="35" dur="1" fill="hold">
                                          <p:stCondLst>
                                            <p:cond delay="0"/>
                                          </p:stCondLst>
                                        </p:cTn>
                                        <p:tgtEl>
                                          <p:spTgt spid="54284"/>
                                        </p:tgtEl>
                                        <p:attrNameLst>
                                          <p:attrName>style.visibility</p:attrName>
                                        </p:attrNameLst>
                                      </p:cBhvr>
                                      <p:to>
                                        <p:strVal val="visible"/>
                                      </p:to>
                                    </p:set>
                                    <p:animEffect transition="in" filter="strips(upLeft)">
                                      <p:cBhvr>
                                        <p:cTn id="36" dur="500"/>
                                        <p:tgtEl>
                                          <p:spTgt spid="54284"/>
                                        </p:tgtEl>
                                      </p:cBhvr>
                                    </p:animEffect>
                                  </p:childTnLst>
                                </p:cTn>
                              </p:par>
                            </p:childTnLst>
                          </p:cTn>
                        </p:par>
                        <p:par>
                          <p:cTn id="37" fill="hold" nodeType="afterGroup">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54278"/>
                                        </p:tgtEl>
                                        <p:attrNameLst>
                                          <p:attrName>style.visibility</p:attrName>
                                        </p:attrNameLst>
                                      </p:cBhvr>
                                      <p:to>
                                        <p:strVal val="visible"/>
                                      </p:to>
                                    </p:set>
                                    <p:animEffect transition="in" filter="dissolve">
                                      <p:cBhvr>
                                        <p:cTn id="40" dur="500"/>
                                        <p:tgtEl>
                                          <p:spTgt spid="542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nodeType="clickEffect">
                                  <p:stCondLst>
                                    <p:cond delay="0"/>
                                  </p:stCondLst>
                                  <p:childTnLst>
                                    <p:set>
                                      <p:cBhvr>
                                        <p:cTn id="44" dur="1" fill="hold">
                                          <p:stCondLst>
                                            <p:cond delay="0"/>
                                          </p:stCondLst>
                                        </p:cTn>
                                        <p:tgtEl>
                                          <p:spTgt spid="54287"/>
                                        </p:tgtEl>
                                        <p:attrNameLst>
                                          <p:attrName>style.visibility</p:attrName>
                                        </p:attrNameLst>
                                      </p:cBhvr>
                                      <p:to>
                                        <p:strVal val="visible"/>
                                      </p:to>
                                    </p:set>
                                    <p:animEffect transition="in" filter="strips(downLeft)">
                                      <p:cBhvr>
                                        <p:cTn id="45" dur="500"/>
                                        <p:tgtEl>
                                          <p:spTgt spid="54287"/>
                                        </p:tgtEl>
                                      </p:cBhvr>
                                    </p:animEffect>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54276"/>
                                        </p:tgtEl>
                                        <p:attrNameLst>
                                          <p:attrName>style.visibility</p:attrName>
                                        </p:attrNameLst>
                                      </p:cBhvr>
                                      <p:to>
                                        <p:strVal val="visible"/>
                                      </p:to>
                                    </p:set>
                                    <p:animEffect transition="in" filter="dissolve">
                                      <p:cBhvr>
                                        <p:cTn id="49" dur="500"/>
                                        <p:tgtEl>
                                          <p:spTgt spid="5427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6" fill="hold" nodeType="clickEffect">
                                  <p:stCondLst>
                                    <p:cond delay="0"/>
                                  </p:stCondLst>
                                  <p:childTnLst>
                                    <p:set>
                                      <p:cBhvr>
                                        <p:cTn id="53" dur="1" fill="hold">
                                          <p:stCondLst>
                                            <p:cond delay="0"/>
                                          </p:stCondLst>
                                        </p:cTn>
                                        <p:tgtEl>
                                          <p:spTgt spid="54285"/>
                                        </p:tgtEl>
                                        <p:attrNameLst>
                                          <p:attrName>style.visibility</p:attrName>
                                        </p:attrNameLst>
                                      </p:cBhvr>
                                      <p:to>
                                        <p:strVal val="visible"/>
                                      </p:to>
                                    </p:set>
                                    <p:animEffect transition="in" filter="strips(downRight)">
                                      <p:cBhvr>
                                        <p:cTn id="54" dur="500"/>
                                        <p:tgtEl>
                                          <p:spTgt spid="54285"/>
                                        </p:tgtEl>
                                      </p:cBhvr>
                                    </p:animEffect>
                                  </p:childTnLst>
                                </p:cTn>
                              </p:par>
                            </p:childTnLst>
                          </p:cTn>
                        </p:par>
                        <p:par>
                          <p:cTn id="55" fill="hold" nodeType="afterGroup">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54277"/>
                                        </p:tgtEl>
                                        <p:attrNameLst>
                                          <p:attrName>style.visibility</p:attrName>
                                        </p:attrNameLst>
                                      </p:cBhvr>
                                      <p:to>
                                        <p:strVal val="visible"/>
                                      </p:to>
                                    </p:set>
                                    <p:animEffect transition="in" filter="dissolve">
                                      <p:cBhvr>
                                        <p:cTn id="58" dur="500"/>
                                        <p:tgtEl>
                                          <p:spTgt spid="54277"/>
                                        </p:tgtEl>
                                      </p:cBhvr>
                                    </p:animEffect>
                                  </p:childTnLst>
                                </p:cTn>
                              </p:par>
                            </p:childTnLst>
                          </p:cTn>
                        </p:par>
                        <p:par>
                          <p:cTn id="59" fill="hold" nodeType="afterGroup">
                            <p:stCondLst>
                              <p:cond delay="1000"/>
                            </p:stCondLst>
                            <p:childTnLst>
                              <p:par>
                                <p:cTn id="60" presetID="9" presetClass="entr" presetSubtype="0" fill="hold" nodeType="afterEffect">
                                  <p:stCondLst>
                                    <p:cond delay="1000"/>
                                  </p:stCondLst>
                                  <p:childTnLst>
                                    <p:set>
                                      <p:cBhvr>
                                        <p:cTn id="61" dur="1" fill="hold">
                                          <p:stCondLst>
                                            <p:cond delay="0"/>
                                          </p:stCondLst>
                                        </p:cTn>
                                        <p:tgtEl>
                                          <p:spTgt spid="54274"/>
                                        </p:tgtEl>
                                        <p:attrNameLst>
                                          <p:attrName>style.visibility</p:attrName>
                                        </p:attrNameLst>
                                      </p:cBhvr>
                                      <p:to>
                                        <p:strVal val="visible"/>
                                      </p:to>
                                    </p:set>
                                    <p:animEffect transition="in" filter="dissolve">
                                      <p:cBhvr>
                                        <p:cTn id="62" dur="500"/>
                                        <p:tgtEl>
                                          <p:spTgt spid="54274"/>
                                        </p:tgtEl>
                                      </p:cBhvr>
                                    </p:animEffect>
                                  </p:childTnLst>
                                </p:cTn>
                              </p:par>
                            </p:childTnLst>
                          </p:cTn>
                        </p:par>
                        <p:par>
                          <p:cTn id="63" fill="hold">
                            <p:stCondLst>
                              <p:cond delay="2500"/>
                            </p:stCondLst>
                            <p:childTnLst>
                              <p:par>
                                <p:cTn id="64" presetID="9"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strips(downLeft)">
                                      <p:cBhvr>
                                        <p:cTn id="71" dur="500"/>
                                        <p:tgtEl>
                                          <p:spTgt spid="18"/>
                                        </p:tgtEl>
                                      </p:cBhvr>
                                    </p:animEffect>
                                  </p:childTnLst>
                                </p:cTn>
                              </p:par>
                            </p:childTnLst>
                          </p:cTn>
                        </p:par>
                        <p:par>
                          <p:cTn id="72" fill="hold">
                            <p:stCondLst>
                              <p:cond delay="500"/>
                            </p:stCondLst>
                            <p:childTnLst>
                              <p:par>
                                <p:cTn id="73" presetID="9"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dissolve">
                                      <p:cBhvr>
                                        <p:cTn id="75" dur="500"/>
                                        <p:tgtEl>
                                          <p:spTgt spid="19"/>
                                        </p:tgtEl>
                                      </p:cBhvr>
                                    </p:animEffect>
                                  </p:childTnLst>
                                </p:cTn>
                              </p:par>
                            </p:childTnLst>
                          </p:cTn>
                        </p:par>
                        <p:par>
                          <p:cTn id="76" fill="hold">
                            <p:stCondLst>
                              <p:cond delay="1000"/>
                            </p:stCondLst>
                            <p:childTnLst>
                              <p:par>
                                <p:cTn id="77" presetID="9"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3"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3"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strips(upRight)">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autoUpdateAnimBg="0"/>
      <p:bldP spid="54276" grpId="0" animBg="1" autoUpdateAnimBg="0"/>
      <p:bldP spid="54277" grpId="0" animBg="1" autoUpdateAnimBg="0"/>
      <p:bldP spid="54278" grpId="0" animBg="1" autoUpdateAnimBg="0"/>
      <p:bldP spid="54279" grpId="0" animBg="1" autoUpdateAnimBg="0"/>
      <p:bldP spid="54280" grpId="0" animBg="1" autoUpdateAnimBg="0"/>
      <p:bldP spid="54281" grpId="0" animBg="1" autoUpdateAnimBg="0"/>
      <p:bldP spid="17" grpId="0" animBg="1" autoUpdateAnimBg="0"/>
      <p:bldP spid="19" grpId="0" animBg="1" autoUpdateAnimBg="0"/>
      <p:bldP spid="2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343904" cy="511156"/>
          </a:xfrm>
        </p:spPr>
        <p:txBody>
          <a:bodyPr>
            <a:noAutofit/>
          </a:bodyPr>
          <a:lstStyle/>
          <a:p>
            <a:pPr lvl="0" algn="ctr"/>
            <a:r>
              <a:rPr lang="ru-RU" sz="2300" dirty="0" smtClean="0">
                <a:solidFill>
                  <a:srgbClr val="002060"/>
                </a:solidFill>
                <a:latin typeface="Times New Roman" pitchFamily="18" charset="0"/>
                <a:cs typeface="Times New Roman" pitchFamily="18" charset="0"/>
              </a:rPr>
              <a:t>Существуют различные формы работы учителя с родителями:</a:t>
            </a:r>
            <a:endParaRPr lang="ru-RU" sz="2300" dirty="0">
              <a:solidFill>
                <a:srgbClr val="00206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914400" y="857232"/>
          <a:ext cx="801531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1835</Words>
  <Application>Microsoft Office PowerPoint</Application>
  <PresentationFormat>Экран (4:3)</PresentationFormat>
  <Paragraphs>381</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Справедливость</vt:lpstr>
      <vt:lpstr>Взаимоотношение  «УЧИТЕЛЬ       РОДИТЕЛЬ»</vt:lpstr>
      <vt:lpstr>Слайд 2</vt:lpstr>
      <vt:lpstr>Слайд 3</vt:lpstr>
      <vt:lpstr>Слайд 4</vt:lpstr>
      <vt:lpstr>Слайд 5</vt:lpstr>
      <vt:lpstr>Слайд 6</vt:lpstr>
      <vt:lpstr>Слайд 7</vt:lpstr>
      <vt:lpstr>Слайд 8</vt:lpstr>
      <vt:lpstr>Существуют различные формы работы учителя с родителями:</vt:lpstr>
      <vt:lpstr>Слайд 10</vt:lpstr>
      <vt:lpstr>Слайд 11</vt:lpstr>
      <vt:lpstr>Слайд 12</vt:lpstr>
      <vt:lpstr>Какие  могут быть  взаимоотношения  между УЧИТЕЛЯМИ  и РОДИТЕЛЯМИ:</vt:lpstr>
      <vt:lpstr>К конфликтам приводят ситуации, когда: </vt:lpstr>
      <vt:lpstr>Беседа</vt:lpstr>
      <vt:lpstr>Общение  учителя  с    родителями    конструктивны, когда: </vt:lpstr>
      <vt:lpstr>Общение  между учителем и родителем  неконструктивно,  когда</vt:lpstr>
      <vt:lpstr>Рекомендации  по проведению родительских собраний:</vt:lpstr>
      <vt:lpstr>Посещение ученика на дому</vt:lpstr>
      <vt:lpstr>Слайд 20</vt:lpstr>
      <vt:lpstr>Индивидуальные консультации</vt:lpstr>
      <vt:lpstr>Индивидуальное консультирование</vt:lpstr>
      <vt:lpstr>Групповое консультирование (анкетирование « Проблемы воспитания детей») </vt:lpstr>
      <vt:lpstr>    «   Проблемы воспитания детей»                                                                                        (тест для родителей)</vt:lpstr>
      <vt:lpstr>Слайд 25</vt:lpstr>
      <vt:lpstr>Анкета «Мой ребенок»</vt:lpstr>
      <vt:lpstr>Примерная тематика консультаций для родителей</vt:lpstr>
      <vt:lpstr>Слайд 28</vt:lpstr>
      <vt:lpstr>Слайд 29</vt:lpstr>
      <vt:lpstr>Слайд 30</vt:lpstr>
      <vt:lpstr>Слайд 31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777</cp:lastModifiedBy>
  <cp:revision>27</cp:revision>
  <dcterms:created xsi:type="dcterms:W3CDTF">2013-12-23T03:05:49Z</dcterms:created>
  <dcterms:modified xsi:type="dcterms:W3CDTF">2014-01-08T09:40:48Z</dcterms:modified>
</cp:coreProperties>
</file>