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0848"/>
            <a:ext cx="7772400" cy="3708127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 школьников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составила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ОБЖ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Поткина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О.В.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48680"/>
            <a:ext cx="1905000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187642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Здоровье школьников и школьные факторы риска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208912" cy="3649960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Редкий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обходится без ушибов, ожогов и переломов. А корень этих проблем – в том, что папа с мамой не научили тому, как вести себя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травмоопасной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ситуации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Состояние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 ребенка в России, начиная с прошлого века и по сегодняшний день, вызывает огромную тревогу.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Еда, не выношу тебя!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892480" cy="5733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Даже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доброкачественная пища может оказаться ядовитой, если у ребенка или взрослого есть аллергия на тот или иной продукт.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Признаки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пищевой аллергии разнообразны. Могут возникать симптомы, похожие на ОРВИ: жар, насморк, кашель, синусит.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неприятности со стороны желудочно-кишечного тракта (боли в животе, тошнота, рвота, метеоризм, диарея или запоры, колики, изжога. Бывают кожные проявления: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атопический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дерматит, крапивница, отек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Квинке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Также нередки изменения со стороны нервной системы: мигрень, депрессия, возбудимость, сонливость, бессонница, раздражительность.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1681416" cy="125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Физкультминутки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дают возможность ребенку отдохнуть, снять физическое и психическое напряжение.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6952"/>
            <a:ext cx="4788944" cy="350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Закаливание-повышение устойчивости организма к действию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физических факторов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внешней среды путем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тренировки.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76872"/>
            <a:ext cx="28384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 школьника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Режим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дня – один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из основных факто-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ров здоровья чело-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века. Он помогает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школьнику становить-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волевым, дисциплинированным.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204864"/>
            <a:ext cx="2650778" cy="184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Советы родителям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                         </a:t>
            </a:r>
            <a:r>
              <a:rPr lang="ru-RU" dirty="0" smtClean="0"/>
              <a:t>              Профилактика </a:t>
            </a:r>
            <a:r>
              <a:rPr lang="ru-RU" dirty="0"/>
              <a:t>или 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                         </a:t>
            </a:r>
            <a:r>
              <a:rPr lang="ru-RU" dirty="0" smtClean="0"/>
              <a:t>               лечение</a:t>
            </a:r>
            <a:r>
              <a:rPr lang="ru-RU" dirty="0"/>
              <a:t>?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                         </a:t>
            </a:r>
            <a:r>
              <a:rPr lang="ru-RU" dirty="0" smtClean="0"/>
              <a:t>               Выбор </a:t>
            </a:r>
            <a:r>
              <a:rPr lang="ru-RU" dirty="0"/>
              <a:t>очевиден!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59075"/>
          <a:stretch>
            <a:fillRect/>
          </a:stretch>
        </p:blipFill>
        <p:spPr bwMode="auto">
          <a:xfrm>
            <a:off x="323528" y="1628800"/>
            <a:ext cx="4032447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240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Здоровье школьников   Презентацию составила учитель ОБЖ Поткина О.В.</vt:lpstr>
      <vt:lpstr>Здоровье школьников и школьные факторы риска</vt:lpstr>
      <vt:lpstr>Еда, не выношу тебя! </vt:lpstr>
      <vt:lpstr>Физкультминутки</vt:lpstr>
      <vt:lpstr>Закаливание</vt:lpstr>
      <vt:lpstr>Режим дня школьника</vt:lpstr>
      <vt:lpstr>Советы родителям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школьников   Презентацию составила учитель ОБЖ Поткина О.В.</dc:title>
  <dc:creator>лелик</dc:creator>
  <cp:lastModifiedBy>лелик</cp:lastModifiedBy>
  <cp:revision>4</cp:revision>
  <dcterms:created xsi:type="dcterms:W3CDTF">2011-11-20T11:07:24Z</dcterms:created>
  <dcterms:modified xsi:type="dcterms:W3CDTF">2011-11-20T11:43:33Z</dcterms:modified>
</cp:coreProperties>
</file>