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ms-office.legacyDiagramTex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260" r:id="rId9"/>
    <p:sldId id="280" r:id="rId10"/>
    <p:sldId id="261" r:id="rId11"/>
    <p:sldId id="28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9DF"/>
    <a:srgbClr val="00FFCC"/>
    <a:srgbClr val="005426"/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861F2-4E33-4B81-9E4F-B8692ADAF294}" type="doc">
      <dgm:prSet loTypeId="urn:microsoft.com/office/officeart/2005/8/layout/orgChart1" loCatId="hierarchy" qsTypeId="urn:microsoft.com/office/officeart/2005/8/quickstyle/simple1" qsCatId="simple" csTypeId="urn:microsoft.com/office/officeart/2005/8/colors/accent6_2" csCatId="accent6" phldr="1"/>
      <dgm:spPr/>
    </dgm:pt>
    <dgm:pt modelId="{860A6383-F551-49CC-A947-B407A164863C}">
      <dgm:prSet/>
      <dgm:spPr>
        <a:solidFill>
          <a:schemeClr val="accent6">
            <a:hueOff val="0"/>
            <a:satOff val="0"/>
            <a:lumOff val="0"/>
            <a:alpha val="38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Вооруженные силы РФ</a:t>
          </a:r>
        </a:p>
      </dgm:t>
    </dgm:pt>
    <dgm:pt modelId="{47F71755-93D6-4B7F-97BB-71B601C01040}" type="parTrans" cxnId="{14E4250D-4D56-4AFB-BEA6-0BE7498E307C}">
      <dgm:prSet/>
      <dgm:spPr/>
      <dgm:t>
        <a:bodyPr/>
        <a:lstStyle/>
        <a:p>
          <a:endParaRPr lang="ru-RU"/>
        </a:p>
      </dgm:t>
    </dgm:pt>
    <dgm:pt modelId="{9DEC4BB2-D941-467C-88F6-92EC5D6CE075}" type="sibTrans" cxnId="{14E4250D-4D56-4AFB-BEA6-0BE7498E307C}">
      <dgm:prSet/>
      <dgm:spPr/>
      <dgm:t>
        <a:bodyPr/>
        <a:lstStyle/>
        <a:p>
          <a:endParaRPr lang="ru-RU"/>
        </a:p>
      </dgm:t>
    </dgm:pt>
    <dgm:pt modelId="{B0D42BEF-2641-41AB-95A6-0F64759612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Сухопутные войск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а</a:t>
          </a:r>
        </a:p>
      </dgm:t>
    </dgm:pt>
    <dgm:pt modelId="{6C5C4DBB-FEE7-4EFE-804E-02EBDD059A2E}" type="parTrans" cxnId="{966DCE68-06C6-4F87-B66C-1D4F057FCEAA}">
      <dgm:prSet/>
      <dgm:spPr/>
      <dgm:t>
        <a:bodyPr/>
        <a:lstStyle/>
        <a:p>
          <a:endParaRPr lang="ru-RU"/>
        </a:p>
      </dgm:t>
    </dgm:pt>
    <dgm:pt modelId="{EEF35BCD-5512-4BAD-816B-A91E1229F29A}" type="sibTrans" cxnId="{966DCE68-06C6-4F87-B66C-1D4F057FCEAA}">
      <dgm:prSet/>
      <dgm:spPr/>
      <dgm:t>
        <a:bodyPr/>
        <a:lstStyle/>
        <a:p>
          <a:endParaRPr lang="ru-RU"/>
        </a:p>
      </dgm:t>
    </dgm:pt>
    <dgm:pt modelId="{9213BBBC-6A64-4D36-9396-80A4336F71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Военно-воздушные силы</a:t>
          </a:r>
        </a:p>
      </dgm:t>
    </dgm:pt>
    <dgm:pt modelId="{B4AF0FB0-713F-4C64-9345-7F3FC0CDFF1E}" type="parTrans" cxnId="{912DE1AF-B235-42D3-8030-8984B77FC159}">
      <dgm:prSet/>
      <dgm:spPr/>
      <dgm:t>
        <a:bodyPr/>
        <a:lstStyle/>
        <a:p>
          <a:endParaRPr lang="ru-RU"/>
        </a:p>
      </dgm:t>
    </dgm:pt>
    <dgm:pt modelId="{C2480402-EB5F-4966-9C93-414BB87A6E40}" type="sibTrans" cxnId="{912DE1AF-B235-42D3-8030-8984B77FC159}">
      <dgm:prSet/>
      <dgm:spPr/>
      <dgm:t>
        <a:bodyPr/>
        <a:lstStyle/>
        <a:p>
          <a:endParaRPr lang="ru-RU"/>
        </a:p>
      </dgm:t>
    </dgm:pt>
    <dgm:pt modelId="{9369067E-A14E-4649-91C2-D30FC602DA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Военно-морской флот</a:t>
          </a:r>
        </a:p>
      </dgm:t>
    </dgm:pt>
    <dgm:pt modelId="{033CB9B3-4730-4728-BA3E-58957EF2468A}" type="parTrans" cxnId="{C86906AC-D15A-4AB5-B2BE-303ED57C7A56}">
      <dgm:prSet/>
      <dgm:spPr/>
      <dgm:t>
        <a:bodyPr/>
        <a:lstStyle/>
        <a:p>
          <a:endParaRPr lang="ru-RU"/>
        </a:p>
      </dgm:t>
    </dgm:pt>
    <dgm:pt modelId="{3327B276-867A-4A36-A3D1-60A8C4906994}" type="sibTrans" cxnId="{C86906AC-D15A-4AB5-B2BE-303ED57C7A56}">
      <dgm:prSet/>
      <dgm:spPr/>
      <dgm:t>
        <a:bodyPr/>
        <a:lstStyle/>
        <a:p>
          <a:endParaRPr lang="ru-RU"/>
        </a:p>
      </dgm:t>
    </dgm:pt>
    <dgm:pt modelId="{377CAEF7-271E-41CD-A7F6-3E434163ABB1}" type="pres">
      <dgm:prSet presAssocID="{439861F2-4E33-4B81-9E4F-B8692ADAF2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96E1F6-0AD3-4FE8-887C-554971F947CC}" type="pres">
      <dgm:prSet presAssocID="{860A6383-F551-49CC-A947-B407A164863C}" presName="hierRoot1" presStyleCnt="0">
        <dgm:presLayoutVars>
          <dgm:hierBranch/>
        </dgm:presLayoutVars>
      </dgm:prSet>
      <dgm:spPr/>
    </dgm:pt>
    <dgm:pt modelId="{B315A6EB-AC07-4850-8B3C-61F99DF10D61}" type="pres">
      <dgm:prSet presAssocID="{860A6383-F551-49CC-A947-B407A164863C}" presName="rootComposite1" presStyleCnt="0"/>
      <dgm:spPr/>
    </dgm:pt>
    <dgm:pt modelId="{745336EA-FF4C-4005-AB1A-A2EAF14E3530}" type="pres">
      <dgm:prSet presAssocID="{860A6383-F551-49CC-A947-B407A16486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3E003-E050-40DE-8935-1A7EBB906794}" type="pres">
      <dgm:prSet presAssocID="{860A6383-F551-49CC-A947-B407A164863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9CF338-ABCD-4B10-8CC2-1EDBFC986B14}" type="pres">
      <dgm:prSet presAssocID="{860A6383-F551-49CC-A947-B407A164863C}" presName="hierChild2" presStyleCnt="0"/>
      <dgm:spPr/>
    </dgm:pt>
    <dgm:pt modelId="{B8802E8B-DCEC-4D4C-B5AF-B95269A4B19C}" type="pres">
      <dgm:prSet presAssocID="{6C5C4DBB-FEE7-4EFE-804E-02EBDD059A2E}" presName="Name35" presStyleLbl="parChTrans1D2" presStyleIdx="0" presStyleCnt="3"/>
      <dgm:spPr/>
      <dgm:t>
        <a:bodyPr/>
        <a:lstStyle/>
        <a:p>
          <a:endParaRPr lang="ru-RU"/>
        </a:p>
      </dgm:t>
    </dgm:pt>
    <dgm:pt modelId="{CA789374-3843-4B22-9255-DCCD58AD8E34}" type="pres">
      <dgm:prSet presAssocID="{B0D42BEF-2641-41AB-95A6-0F647596124B}" presName="hierRoot2" presStyleCnt="0">
        <dgm:presLayoutVars>
          <dgm:hierBranch/>
        </dgm:presLayoutVars>
      </dgm:prSet>
      <dgm:spPr/>
    </dgm:pt>
    <dgm:pt modelId="{546C3562-C7B9-47EE-AC77-9ED16F43E07F}" type="pres">
      <dgm:prSet presAssocID="{B0D42BEF-2641-41AB-95A6-0F647596124B}" presName="rootComposite" presStyleCnt="0"/>
      <dgm:spPr/>
    </dgm:pt>
    <dgm:pt modelId="{47434E84-6AAB-41DF-8A32-88AE418A57BB}" type="pres">
      <dgm:prSet presAssocID="{B0D42BEF-2641-41AB-95A6-0F647596124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F0A82-3500-4A14-8A87-3460D1D709D3}" type="pres">
      <dgm:prSet presAssocID="{B0D42BEF-2641-41AB-95A6-0F647596124B}" presName="rootConnector" presStyleLbl="node2" presStyleIdx="0" presStyleCnt="3"/>
      <dgm:spPr/>
      <dgm:t>
        <a:bodyPr/>
        <a:lstStyle/>
        <a:p>
          <a:endParaRPr lang="ru-RU"/>
        </a:p>
      </dgm:t>
    </dgm:pt>
    <dgm:pt modelId="{82C01075-8F08-48C8-8200-7D9770E5D627}" type="pres">
      <dgm:prSet presAssocID="{B0D42BEF-2641-41AB-95A6-0F647596124B}" presName="hierChild4" presStyleCnt="0"/>
      <dgm:spPr/>
    </dgm:pt>
    <dgm:pt modelId="{B30C3604-76B7-42E4-85EA-D94D384B479C}" type="pres">
      <dgm:prSet presAssocID="{B0D42BEF-2641-41AB-95A6-0F647596124B}" presName="hierChild5" presStyleCnt="0"/>
      <dgm:spPr/>
    </dgm:pt>
    <dgm:pt modelId="{34723A1C-BCBE-4EEA-8217-CEF4AD036D47}" type="pres">
      <dgm:prSet presAssocID="{B4AF0FB0-713F-4C64-9345-7F3FC0CDFF1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34A75BF-57B3-42B7-82E3-6B15D91879DD}" type="pres">
      <dgm:prSet presAssocID="{9213BBBC-6A64-4D36-9396-80A4336F71BB}" presName="hierRoot2" presStyleCnt="0">
        <dgm:presLayoutVars>
          <dgm:hierBranch/>
        </dgm:presLayoutVars>
      </dgm:prSet>
      <dgm:spPr/>
    </dgm:pt>
    <dgm:pt modelId="{0F248569-53DD-4FA0-874E-CCED1E0A2AF9}" type="pres">
      <dgm:prSet presAssocID="{9213BBBC-6A64-4D36-9396-80A4336F71BB}" presName="rootComposite" presStyleCnt="0"/>
      <dgm:spPr/>
    </dgm:pt>
    <dgm:pt modelId="{49508D3B-D6D2-4E4C-B6AA-EA6346D19C75}" type="pres">
      <dgm:prSet presAssocID="{9213BBBC-6A64-4D36-9396-80A4336F71B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4EA465-8964-4C46-8353-CFCD14AF6CF4}" type="pres">
      <dgm:prSet presAssocID="{9213BBBC-6A64-4D36-9396-80A4336F71BB}" presName="rootConnector" presStyleLbl="node2" presStyleIdx="1" presStyleCnt="3"/>
      <dgm:spPr/>
      <dgm:t>
        <a:bodyPr/>
        <a:lstStyle/>
        <a:p>
          <a:endParaRPr lang="ru-RU"/>
        </a:p>
      </dgm:t>
    </dgm:pt>
    <dgm:pt modelId="{699237B0-82D2-4BF1-9693-D0BD0A210BA4}" type="pres">
      <dgm:prSet presAssocID="{9213BBBC-6A64-4D36-9396-80A4336F71BB}" presName="hierChild4" presStyleCnt="0"/>
      <dgm:spPr/>
    </dgm:pt>
    <dgm:pt modelId="{49C07581-EA2E-488C-9A8C-7A959B89AF32}" type="pres">
      <dgm:prSet presAssocID="{9213BBBC-6A64-4D36-9396-80A4336F71BB}" presName="hierChild5" presStyleCnt="0"/>
      <dgm:spPr/>
    </dgm:pt>
    <dgm:pt modelId="{4CBA76A0-12B1-4E8D-8184-63D01FB615CC}" type="pres">
      <dgm:prSet presAssocID="{033CB9B3-4730-4728-BA3E-58957EF2468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1C2BFEFB-EE51-4F51-B830-DF09DC37C1AA}" type="pres">
      <dgm:prSet presAssocID="{9369067E-A14E-4649-91C2-D30FC602DAA0}" presName="hierRoot2" presStyleCnt="0">
        <dgm:presLayoutVars>
          <dgm:hierBranch/>
        </dgm:presLayoutVars>
      </dgm:prSet>
      <dgm:spPr/>
    </dgm:pt>
    <dgm:pt modelId="{7AFADAB6-7922-4BAD-9444-0F599E46E139}" type="pres">
      <dgm:prSet presAssocID="{9369067E-A14E-4649-91C2-D30FC602DAA0}" presName="rootComposite" presStyleCnt="0"/>
      <dgm:spPr/>
    </dgm:pt>
    <dgm:pt modelId="{FA0C6ED6-3B19-4877-9413-E01A010E4B40}" type="pres">
      <dgm:prSet presAssocID="{9369067E-A14E-4649-91C2-D30FC602DAA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EEF68B-20B3-44EF-927B-28F31D120415}" type="pres">
      <dgm:prSet presAssocID="{9369067E-A14E-4649-91C2-D30FC602DAA0}" presName="rootConnector" presStyleLbl="node2" presStyleIdx="2" presStyleCnt="3"/>
      <dgm:spPr/>
      <dgm:t>
        <a:bodyPr/>
        <a:lstStyle/>
        <a:p>
          <a:endParaRPr lang="ru-RU"/>
        </a:p>
      </dgm:t>
    </dgm:pt>
    <dgm:pt modelId="{65D511A2-35AC-434C-9DD3-2A4F7A9EC142}" type="pres">
      <dgm:prSet presAssocID="{9369067E-A14E-4649-91C2-D30FC602DAA0}" presName="hierChild4" presStyleCnt="0"/>
      <dgm:spPr/>
    </dgm:pt>
    <dgm:pt modelId="{6A87FFBF-9AF7-4560-B70D-E3000E76B089}" type="pres">
      <dgm:prSet presAssocID="{9369067E-A14E-4649-91C2-D30FC602DAA0}" presName="hierChild5" presStyleCnt="0"/>
      <dgm:spPr/>
    </dgm:pt>
    <dgm:pt modelId="{078ED5B0-250C-4A66-BCE6-BA98F6CEA8CF}" type="pres">
      <dgm:prSet presAssocID="{860A6383-F551-49CC-A947-B407A164863C}" presName="hierChild3" presStyleCnt="0"/>
      <dgm:spPr/>
    </dgm:pt>
  </dgm:ptLst>
  <dgm:cxnLst>
    <dgm:cxn modelId="{81EB47FD-A04F-49C0-A421-8DF788D11FB6}" type="presOf" srcId="{6C5C4DBB-FEE7-4EFE-804E-02EBDD059A2E}" destId="{B8802E8B-DCEC-4D4C-B5AF-B95269A4B19C}" srcOrd="0" destOrd="0" presId="urn:microsoft.com/office/officeart/2005/8/layout/orgChart1"/>
    <dgm:cxn modelId="{3C18C2F2-0E5C-44A3-9C7B-1EF5D5CC9B6A}" type="presOf" srcId="{B0D42BEF-2641-41AB-95A6-0F647596124B}" destId="{CE2F0A82-3500-4A14-8A87-3460D1D709D3}" srcOrd="1" destOrd="0" presId="urn:microsoft.com/office/officeart/2005/8/layout/orgChart1"/>
    <dgm:cxn modelId="{C573B126-8F0C-4991-995E-3F8F4A47D601}" type="presOf" srcId="{9213BBBC-6A64-4D36-9396-80A4336F71BB}" destId="{004EA465-8964-4C46-8353-CFCD14AF6CF4}" srcOrd="1" destOrd="0" presId="urn:microsoft.com/office/officeart/2005/8/layout/orgChart1"/>
    <dgm:cxn modelId="{5C45FC55-3E69-4755-B308-CCE34C59CF4C}" type="presOf" srcId="{9369067E-A14E-4649-91C2-D30FC602DAA0}" destId="{BFEEF68B-20B3-44EF-927B-28F31D120415}" srcOrd="1" destOrd="0" presId="urn:microsoft.com/office/officeart/2005/8/layout/orgChart1"/>
    <dgm:cxn modelId="{076574B4-AF70-42C1-B71A-989FF9B8F209}" type="presOf" srcId="{860A6383-F551-49CC-A947-B407A164863C}" destId="{2783E003-E050-40DE-8935-1A7EBB906794}" srcOrd="1" destOrd="0" presId="urn:microsoft.com/office/officeart/2005/8/layout/orgChart1"/>
    <dgm:cxn modelId="{93D311E1-8EDB-4207-9E2D-BE6CB611E62D}" type="presOf" srcId="{B4AF0FB0-713F-4C64-9345-7F3FC0CDFF1E}" destId="{34723A1C-BCBE-4EEA-8217-CEF4AD036D47}" srcOrd="0" destOrd="0" presId="urn:microsoft.com/office/officeart/2005/8/layout/orgChart1"/>
    <dgm:cxn modelId="{0505A55A-F4C5-42E7-9AF1-0FA777377D45}" type="presOf" srcId="{439861F2-4E33-4B81-9E4F-B8692ADAF294}" destId="{377CAEF7-271E-41CD-A7F6-3E434163ABB1}" srcOrd="0" destOrd="0" presId="urn:microsoft.com/office/officeart/2005/8/layout/orgChart1"/>
    <dgm:cxn modelId="{912DE1AF-B235-42D3-8030-8984B77FC159}" srcId="{860A6383-F551-49CC-A947-B407A164863C}" destId="{9213BBBC-6A64-4D36-9396-80A4336F71BB}" srcOrd="1" destOrd="0" parTransId="{B4AF0FB0-713F-4C64-9345-7F3FC0CDFF1E}" sibTransId="{C2480402-EB5F-4966-9C93-414BB87A6E40}"/>
    <dgm:cxn modelId="{8AEADD7F-786C-4617-8E30-6F269264A882}" type="presOf" srcId="{9369067E-A14E-4649-91C2-D30FC602DAA0}" destId="{FA0C6ED6-3B19-4877-9413-E01A010E4B40}" srcOrd="0" destOrd="0" presId="urn:microsoft.com/office/officeart/2005/8/layout/orgChart1"/>
    <dgm:cxn modelId="{BD408039-5187-42E6-87F4-AF62F506F1C5}" type="presOf" srcId="{B0D42BEF-2641-41AB-95A6-0F647596124B}" destId="{47434E84-6AAB-41DF-8A32-88AE418A57BB}" srcOrd="0" destOrd="0" presId="urn:microsoft.com/office/officeart/2005/8/layout/orgChart1"/>
    <dgm:cxn modelId="{14E4250D-4D56-4AFB-BEA6-0BE7498E307C}" srcId="{439861F2-4E33-4B81-9E4F-B8692ADAF294}" destId="{860A6383-F551-49CC-A947-B407A164863C}" srcOrd="0" destOrd="0" parTransId="{47F71755-93D6-4B7F-97BB-71B601C01040}" sibTransId="{9DEC4BB2-D941-467C-88F6-92EC5D6CE075}"/>
    <dgm:cxn modelId="{C86906AC-D15A-4AB5-B2BE-303ED57C7A56}" srcId="{860A6383-F551-49CC-A947-B407A164863C}" destId="{9369067E-A14E-4649-91C2-D30FC602DAA0}" srcOrd="2" destOrd="0" parTransId="{033CB9B3-4730-4728-BA3E-58957EF2468A}" sibTransId="{3327B276-867A-4A36-A3D1-60A8C4906994}"/>
    <dgm:cxn modelId="{0B744793-0727-493D-81D0-7FEB3130645D}" type="presOf" srcId="{860A6383-F551-49CC-A947-B407A164863C}" destId="{745336EA-FF4C-4005-AB1A-A2EAF14E3530}" srcOrd="0" destOrd="0" presId="urn:microsoft.com/office/officeart/2005/8/layout/orgChart1"/>
    <dgm:cxn modelId="{966DCE68-06C6-4F87-B66C-1D4F057FCEAA}" srcId="{860A6383-F551-49CC-A947-B407A164863C}" destId="{B0D42BEF-2641-41AB-95A6-0F647596124B}" srcOrd="0" destOrd="0" parTransId="{6C5C4DBB-FEE7-4EFE-804E-02EBDD059A2E}" sibTransId="{EEF35BCD-5512-4BAD-816B-A91E1229F29A}"/>
    <dgm:cxn modelId="{A0177EB4-9D90-41BA-BCA5-00ACFEC7C493}" type="presOf" srcId="{9213BBBC-6A64-4D36-9396-80A4336F71BB}" destId="{49508D3B-D6D2-4E4C-B6AA-EA6346D19C75}" srcOrd="0" destOrd="0" presId="urn:microsoft.com/office/officeart/2005/8/layout/orgChart1"/>
    <dgm:cxn modelId="{A893C094-C3B0-49EE-8A05-3C40CBDB5DCC}" type="presOf" srcId="{033CB9B3-4730-4728-BA3E-58957EF2468A}" destId="{4CBA76A0-12B1-4E8D-8184-63D01FB615CC}" srcOrd="0" destOrd="0" presId="urn:microsoft.com/office/officeart/2005/8/layout/orgChart1"/>
    <dgm:cxn modelId="{5484C467-92E2-4671-A40B-D19F9E5F3898}" type="presParOf" srcId="{377CAEF7-271E-41CD-A7F6-3E434163ABB1}" destId="{DF96E1F6-0AD3-4FE8-887C-554971F947CC}" srcOrd="0" destOrd="0" presId="urn:microsoft.com/office/officeart/2005/8/layout/orgChart1"/>
    <dgm:cxn modelId="{9280CACE-9B57-49F9-83E2-944451581C76}" type="presParOf" srcId="{DF96E1F6-0AD3-4FE8-887C-554971F947CC}" destId="{B315A6EB-AC07-4850-8B3C-61F99DF10D61}" srcOrd="0" destOrd="0" presId="urn:microsoft.com/office/officeart/2005/8/layout/orgChart1"/>
    <dgm:cxn modelId="{696F3C29-4A3A-4CF4-89EF-91C2BF5DA4C1}" type="presParOf" srcId="{B315A6EB-AC07-4850-8B3C-61F99DF10D61}" destId="{745336EA-FF4C-4005-AB1A-A2EAF14E3530}" srcOrd="0" destOrd="0" presId="urn:microsoft.com/office/officeart/2005/8/layout/orgChart1"/>
    <dgm:cxn modelId="{29D7FBBD-F748-450B-BF41-3E068E57BD35}" type="presParOf" srcId="{B315A6EB-AC07-4850-8B3C-61F99DF10D61}" destId="{2783E003-E050-40DE-8935-1A7EBB906794}" srcOrd="1" destOrd="0" presId="urn:microsoft.com/office/officeart/2005/8/layout/orgChart1"/>
    <dgm:cxn modelId="{57DF19C2-226A-48C8-A674-F0223F1BB017}" type="presParOf" srcId="{DF96E1F6-0AD3-4FE8-887C-554971F947CC}" destId="{479CF338-ABCD-4B10-8CC2-1EDBFC986B14}" srcOrd="1" destOrd="0" presId="urn:microsoft.com/office/officeart/2005/8/layout/orgChart1"/>
    <dgm:cxn modelId="{E6830718-735F-463A-BD4D-4A81662F29DA}" type="presParOf" srcId="{479CF338-ABCD-4B10-8CC2-1EDBFC986B14}" destId="{B8802E8B-DCEC-4D4C-B5AF-B95269A4B19C}" srcOrd="0" destOrd="0" presId="urn:microsoft.com/office/officeart/2005/8/layout/orgChart1"/>
    <dgm:cxn modelId="{916EF9D0-1A89-4569-BCBC-D4AE99B69D44}" type="presParOf" srcId="{479CF338-ABCD-4B10-8CC2-1EDBFC986B14}" destId="{CA789374-3843-4B22-9255-DCCD58AD8E34}" srcOrd="1" destOrd="0" presId="urn:microsoft.com/office/officeart/2005/8/layout/orgChart1"/>
    <dgm:cxn modelId="{15B3BA4D-7D66-461E-8FE2-0ED984906C7B}" type="presParOf" srcId="{CA789374-3843-4B22-9255-DCCD58AD8E34}" destId="{546C3562-C7B9-47EE-AC77-9ED16F43E07F}" srcOrd="0" destOrd="0" presId="urn:microsoft.com/office/officeart/2005/8/layout/orgChart1"/>
    <dgm:cxn modelId="{D3DF4527-2061-41EB-87C7-6FFFEDF09609}" type="presParOf" srcId="{546C3562-C7B9-47EE-AC77-9ED16F43E07F}" destId="{47434E84-6AAB-41DF-8A32-88AE418A57BB}" srcOrd="0" destOrd="0" presId="urn:microsoft.com/office/officeart/2005/8/layout/orgChart1"/>
    <dgm:cxn modelId="{D7E4B3EF-2108-4FAF-B332-BFAE321EEBC0}" type="presParOf" srcId="{546C3562-C7B9-47EE-AC77-9ED16F43E07F}" destId="{CE2F0A82-3500-4A14-8A87-3460D1D709D3}" srcOrd="1" destOrd="0" presId="urn:microsoft.com/office/officeart/2005/8/layout/orgChart1"/>
    <dgm:cxn modelId="{616F43AB-88B4-48C0-82FF-A5C56BF9EBBF}" type="presParOf" srcId="{CA789374-3843-4B22-9255-DCCD58AD8E34}" destId="{82C01075-8F08-48C8-8200-7D9770E5D627}" srcOrd="1" destOrd="0" presId="urn:microsoft.com/office/officeart/2005/8/layout/orgChart1"/>
    <dgm:cxn modelId="{2CA350CF-8E4E-48F6-928C-AF2CC8E4D8B5}" type="presParOf" srcId="{CA789374-3843-4B22-9255-DCCD58AD8E34}" destId="{B30C3604-76B7-42E4-85EA-D94D384B479C}" srcOrd="2" destOrd="0" presId="urn:microsoft.com/office/officeart/2005/8/layout/orgChart1"/>
    <dgm:cxn modelId="{44780D70-8581-4930-A7F1-094488E22A94}" type="presParOf" srcId="{479CF338-ABCD-4B10-8CC2-1EDBFC986B14}" destId="{34723A1C-BCBE-4EEA-8217-CEF4AD036D47}" srcOrd="2" destOrd="0" presId="urn:microsoft.com/office/officeart/2005/8/layout/orgChart1"/>
    <dgm:cxn modelId="{A137EEE8-F368-49A2-91F0-AE0AD9FE45CF}" type="presParOf" srcId="{479CF338-ABCD-4B10-8CC2-1EDBFC986B14}" destId="{334A75BF-57B3-42B7-82E3-6B15D91879DD}" srcOrd="3" destOrd="0" presId="urn:microsoft.com/office/officeart/2005/8/layout/orgChart1"/>
    <dgm:cxn modelId="{84A4C8F3-F469-469C-8A70-F98DF07DF573}" type="presParOf" srcId="{334A75BF-57B3-42B7-82E3-6B15D91879DD}" destId="{0F248569-53DD-4FA0-874E-CCED1E0A2AF9}" srcOrd="0" destOrd="0" presId="urn:microsoft.com/office/officeart/2005/8/layout/orgChart1"/>
    <dgm:cxn modelId="{AFC49B36-38A2-4144-A516-AC766AAADC8C}" type="presParOf" srcId="{0F248569-53DD-4FA0-874E-CCED1E0A2AF9}" destId="{49508D3B-D6D2-4E4C-B6AA-EA6346D19C75}" srcOrd="0" destOrd="0" presId="urn:microsoft.com/office/officeart/2005/8/layout/orgChart1"/>
    <dgm:cxn modelId="{2548C48D-2205-4DE2-A662-B37C2D9917F1}" type="presParOf" srcId="{0F248569-53DD-4FA0-874E-CCED1E0A2AF9}" destId="{004EA465-8964-4C46-8353-CFCD14AF6CF4}" srcOrd="1" destOrd="0" presId="urn:microsoft.com/office/officeart/2005/8/layout/orgChart1"/>
    <dgm:cxn modelId="{39CDADD7-112F-4218-A6E0-D681214C8C6C}" type="presParOf" srcId="{334A75BF-57B3-42B7-82E3-6B15D91879DD}" destId="{699237B0-82D2-4BF1-9693-D0BD0A210BA4}" srcOrd="1" destOrd="0" presId="urn:microsoft.com/office/officeart/2005/8/layout/orgChart1"/>
    <dgm:cxn modelId="{8F9FDF60-97B3-4722-A557-D880E39B7AC7}" type="presParOf" srcId="{334A75BF-57B3-42B7-82E3-6B15D91879DD}" destId="{49C07581-EA2E-488C-9A8C-7A959B89AF32}" srcOrd="2" destOrd="0" presId="urn:microsoft.com/office/officeart/2005/8/layout/orgChart1"/>
    <dgm:cxn modelId="{46C55E5C-2587-4F11-A0A9-4249B59E1037}" type="presParOf" srcId="{479CF338-ABCD-4B10-8CC2-1EDBFC986B14}" destId="{4CBA76A0-12B1-4E8D-8184-63D01FB615CC}" srcOrd="4" destOrd="0" presId="urn:microsoft.com/office/officeart/2005/8/layout/orgChart1"/>
    <dgm:cxn modelId="{B711F85A-C912-455E-8EBD-49DF00E64A55}" type="presParOf" srcId="{479CF338-ABCD-4B10-8CC2-1EDBFC986B14}" destId="{1C2BFEFB-EE51-4F51-B830-DF09DC37C1AA}" srcOrd="5" destOrd="0" presId="urn:microsoft.com/office/officeart/2005/8/layout/orgChart1"/>
    <dgm:cxn modelId="{C3F443E1-3EE3-433E-AA50-BE41E837765A}" type="presParOf" srcId="{1C2BFEFB-EE51-4F51-B830-DF09DC37C1AA}" destId="{7AFADAB6-7922-4BAD-9444-0F599E46E139}" srcOrd="0" destOrd="0" presId="urn:microsoft.com/office/officeart/2005/8/layout/orgChart1"/>
    <dgm:cxn modelId="{EBDCB3D3-7C50-48F2-B221-B6B18121B504}" type="presParOf" srcId="{7AFADAB6-7922-4BAD-9444-0F599E46E139}" destId="{FA0C6ED6-3B19-4877-9413-E01A010E4B40}" srcOrd="0" destOrd="0" presId="urn:microsoft.com/office/officeart/2005/8/layout/orgChart1"/>
    <dgm:cxn modelId="{CFEDF204-39B1-4E45-912E-5835B91A68CC}" type="presParOf" srcId="{7AFADAB6-7922-4BAD-9444-0F599E46E139}" destId="{BFEEF68B-20B3-44EF-927B-28F31D120415}" srcOrd="1" destOrd="0" presId="urn:microsoft.com/office/officeart/2005/8/layout/orgChart1"/>
    <dgm:cxn modelId="{E76B5720-3842-4A59-B0F1-BBF0CF1935D9}" type="presParOf" srcId="{1C2BFEFB-EE51-4F51-B830-DF09DC37C1AA}" destId="{65D511A2-35AC-434C-9DD3-2A4F7A9EC142}" srcOrd="1" destOrd="0" presId="urn:microsoft.com/office/officeart/2005/8/layout/orgChart1"/>
    <dgm:cxn modelId="{291B31A7-000E-4774-B305-87125FB2984C}" type="presParOf" srcId="{1C2BFEFB-EE51-4F51-B830-DF09DC37C1AA}" destId="{6A87FFBF-9AF7-4560-B70D-E3000E76B089}" srcOrd="2" destOrd="0" presId="urn:microsoft.com/office/officeart/2005/8/layout/orgChart1"/>
    <dgm:cxn modelId="{43DE773A-33BB-422F-8E1C-A6DCFC231E6C}" type="presParOf" srcId="{DF96E1F6-0AD3-4FE8-887C-554971F947CC}" destId="{078ED5B0-250C-4A66-BCE6-BA98F6CEA8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396C2C-E831-41F7-B047-5C8D15B4D4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B1A48-B72F-4BF5-927F-F85FBFD97536}">
      <dgm:prSet phldrT="[Текст]" custT="1"/>
      <dgm:spPr>
        <a:solidFill>
          <a:srgbClr val="FB39DF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Вооруженные Силы включают в себя три рода войск:</a:t>
          </a:r>
          <a:endParaRPr lang="ru-RU" dirty="0"/>
        </a:p>
      </dgm:t>
    </dgm:pt>
    <dgm:pt modelId="{1AA14A03-9156-439D-AB21-F54E20AD41CC}" type="parTrans" cxnId="{CE9965E9-1C2A-476D-9ADC-38DBDC869091}">
      <dgm:prSet/>
      <dgm:spPr/>
      <dgm:t>
        <a:bodyPr/>
        <a:lstStyle/>
        <a:p>
          <a:endParaRPr lang="ru-RU"/>
        </a:p>
      </dgm:t>
    </dgm:pt>
    <dgm:pt modelId="{7323CC1E-5D4F-4F2F-874C-1FC3310CE154}" type="sibTrans" cxnId="{CE9965E9-1C2A-476D-9ADC-38DBDC869091}">
      <dgm:prSet/>
      <dgm:spPr/>
      <dgm:t>
        <a:bodyPr/>
        <a:lstStyle/>
        <a:p>
          <a:endParaRPr lang="ru-RU"/>
        </a:p>
      </dgm:t>
    </dgm:pt>
    <dgm:pt modelId="{FE1448F6-1EB4-4D3F-A403-E7FEB1880CCF}">
      <dgm:prSet/>
      <dgm:spPr>
        <a:solidFill>
          <a:srgbClr val="FB39D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Ракетные войска стратегического назначения</a:t>
          </a:r>
          <a:endParaRPr lang="ru-RU" dirty="0">
            <a:solidFill>
              <a:schemeClr val="tx1"/>
            </a:solidFill>
          </a:endParaRPr>
        </a:p>
      </dgm:t>
    </dgm:pt>
    <dgm:pt modelId="{E33CE0E1-7229-42A0-95CD-F2F43BA31CD9}" type="parTrans" cxnId="{D1EFC672-ED0D-4547-BD25-9B694A578E86}">
      <dgm:prSet/>
      <dgm:spPr/>
      <dgm:t>
        <a:bodyPr/>
        <a:lstStyle/>
        <a:p>
          <a:endParaRPr lang="ru-RU"/>
        </a:p>
      </dgm:t>
    </dgm:pt>
    <dgm:pt modelId="{86F1197C-CFBF-499E-BE05-5901C97882D3}" type="sibTrans" cxnId="{D1EFC672-ED0D-4547-BD25-9B694A578E86}">
      <dgm:prSet/>
      <dgm:spPr/>
      <dgm:t>
        <a:bodyPr/>
        <a:lstStyle/>
        <a:p>
          <a:endParaRPr lang="ru-RU"/>
        </a:p>
      </dgm:t>
    </dgm:pt>
    <dgm:pt modelId="{3A27CA69-8298-43A5-932B-3751B58A75F5}">
      <dgm:prSet/>
      <dgm:spPr>
        <a:solidFill>
          <a:srgbClr val="FB39D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Космические войска</a:t>
          </a:r>
          <a:endParaRPr lang="ru-RU" dirty="0">
            <a:solidFill>
              <a:schemeClr val="tx1"/>
            </a:solidFill>
          </a:endParaRPr>
        </a:p>
      </dgm:t>
    </dgm:pt>
    <dgm:pt modelId="{8D92B4CE-BCD8-4DAD-A775-C42F39DB2983}" type="parTrans" cxnId="{BF6189B4-9499-4B90-8183-FE8D41FBEDB2}">
      <dgm:prSet/>
      <dgm:spPr/>
      <dgm:t>
        <a:bodyPr/>
        <a:lstStyle/>
        <a:p>
          <a:endParaRPr lang="ru-RU"/>
        </a:p>
      </dgm:t>
    </dgm:pt>
    <dgm:pt modelId="{E63F3CF5-6ED2-4CCA-9110-E455235DDD2E}" type="sibTrans" cxnId="{BF6189B4-9499-4B90-8183-FE8D41FBEDB2}">
      <dgm:prSet/>
      <dgm:spPr/>
      <dgm:t>
        <a:bodyPr/>
        <a:lstStyle/>
        <a:p>
          <a:endParaRPr lang="ru-RU"/>
        </a:p>
      </dgm:t>
    </dgm:pt>
    <dgm:pt modelId="{35DF7668-FC18-4E0F-8079-C61CCD2AB457}">
      <dgm:prSet/>
      <dgm:spPr>
        <a:solidFill>
          <a:srgbClr val="FB39D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Воздушно-десантные войска</a:t>
          </a:r>
          <a:endParaRPr lang="ru-RU" dirty="0">
            <a:solidFill>
              <a:schemeClr val="tx1"/>
            </a:solidFill>
          </a:endParaRPr>
        </a:p>
      </dgm:t>
    </dgm:pt>
    <dgm:pt modelId="{0BF2DDB5-A516-46AF-87A7-A1588896C54F}" type="parTrans" cxnId="{F3CAD7E7-9B29-4BFA-B362-F8B9FC30B793}">
      <dgm:prSet/>
      <dgm:spPr/>
      <dgm:t>
        <a:bodyPr/>
        <a:lstStyle/>
        <a:p>
          <a:endParaRPr lang="ru-RU"/>
        </a:p>
      </dgm:t>
    </dgm:pt>
    <dgm:pt modelId="{9CC95C40-D982-44C8-8148-C1FEF2E49C05}" type="sibTrans" cxnId="{F3CAD7E7-9B29-4BFA-B362-F8B9FC30B793}">
      <dgm:prSet/>
      <dgm:spPr/>
      <dgm:t>
        <a:bodyPr/>
        <a:lstStyle/>
        <a:p>
          <a:endParaRPr lang="ru-RU"/>
        </a:p>
      </dgm:t>
    </dgm:pt>
    <dgm:pt modelId="{26EF4B43-80CA-4FE6-B7E6-4F8EEA38694C}" type="pres">
      <dgm:prSet presAssocID="{3F396C2C-E831-41F7-B047-5C8D15B4D4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BC92D0-27D5-4713-AA73-1A3840504246}" type="pres">
      <dgm:prSet presAssocID="{7B8B1A48-B72F-4BF5-927F-F85FBFD97536}" presName="hierRoot1" presStyleCnt="0">
        <dgm:presLayoutVars>
          <dgm:hierBranch val="init"/>
        </dgm:presLayoutVars>
      </dgm:prSet>
      <dgm:spPr/>
    </dgm:pt>
    <dgm:pt modelId="{CC9FFCF9-5A24-4FEE-BD0C-1E8B1BFB6169}" type="pres">
      <dgm:prSet presAssocID="{7B8B1A48-B72F-4BF5-927F-F85FBFD97536}" presName="rootComposite1" presStyleCnt="0"/>
      <dgm:spPr/>
    </dgm:pt>
    <dgm:pt modelId="{E90F006A-4FFA-4412-B9E2-A98662AF5EF1}" type="pres">
      <dgm:prSet presAssocID="{7B8B1A48-B72F-4BF5-927F-F85FBFD97536}" presName="rootText1" presStyleLbl="node0" presStyleIdx="0" presStyleCnt="1" custLinFactNeighborX="2114" custLinFactNeighborY="-4675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C0B3AFF-3B14-436B-8907-4698D03B7096}" type="pres">
      <dgm:prSet presAssocID="{7B8B1A48-B72F-4BF5-927F-F85FBFD9753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A68607-9628-4680-A8F2-44CA56B38A45}" type="pres">
      <dgm:prSet presAssocID="{7B8B1A48-B72F-4BF5-927F-F85FBFD97536}" presName="hierChild2" presStyleCnt="0"/>
      <dgm:spPr/>
    </dgm:pt>
    <dgm:pt modelId="{69047C1E-942E-44F7-8324-6BE72FFF8AE1}" type="pres">
      <dgm:prSet presAssocID="{E33CE0E1-7229-42A0-95CD-F2F43BA31CD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B3E8DB4-8821-402D-9FFD-0707FB6B2BDF}" type="pres">
      <dgm:prSet presAssocID="{FE1448F6-1EB4-4D3F-A403-E7FEB1880CCF}" presName="hierRoot2" presStyleCnt="0">
        <dgm:presLayoutVars>
          <dgm:hierBranch val="init"/>
        </dgm:presLayoutVars>
      </dgm:prSet>
      <dgm:spPr/>
    </dgm:pt>
    <dgm:pt modelId="{935D0794-B0D5-44EB-8D38-F4277DA9C5FD}" type="pres">
      <dgm:prSet presAssocID="{FE1448F6-1EB4-4D3F-A403-E7FEB1880CCF}" presName="rootComposite" presStyleCnt="0"/>
      <dgm:spPr/>
    </dgm:pt>
    <dgm:pt modelId="{A2CC325A-E0A2-45E7-8FF5-4FCB225FAC70}" type="pres">
      <dgm:prSet presAssocID="{FE1448F6-1EB4-4D3F-A403-E7FEB1880CCF}" presName="rootText" presStyleLbl="node2" presStyleIdx="0" presStyleCnt="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3752E16-F168-4A56-B51B-E2049BDEA365}" type="pres">
      <dgm:prSet presAssocID="{FE1448F6-1EB4-4D3F-A403-E7FEB1880CCF}" presName="rootConnector" presStyleLbl="node2" presStyleIdx="0" presStyleCnt="3"/>
      <dgm:spPr/>
      <dgm:t>
        <a:bodyPr/>
        <a:lstStyle/>
        <a:p>
          <a:endParaRPr lang="ru-RU"/>
        </a:p>
      </dgm:t>
    </dgm:pt>
    <dgm:pt modelId="{246DCB10-B345-49F8-A695-F5462579F095}" type="pres">
      <dgm:prSet presAssocID="{FE1448F6-1EB4-4D3F-A403-E7FEB1880CCF}" presName="hierChild4" presStyleCnt="0"/>
      <dgm:spPr/>
    </dgm:pt>
    <dgm:pt modelId="{4B8B0FC3-CED5-4A11-AECC-4466DA064F4D}" type="pres">
      <dgm:prSet presAssocID="{FE1448F6-1EB4-4D3F-A403-E7FEB1880CCF}" presName="hierChild5" presStyleCnt="0"/>
      <dgm:spPr/>
    </dgm:pt>
    <dgm:pt modelId="{E88C3CC1-2DC8-4F57-8AAC-1876927E27B8}" type="pres">
      <dgm:prSet presAssocID="{8D92B4CE-BCD8-4DAD-A775-C42F39DB298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9209FFE-5276-4502-B0E3-2155E65C9967}" type="pres">
      <dgm:prSet presAssocID="{3A27CA69-8298-43A5-932B-3751B58A75F5}" presName="hierRoot2" presStyleCnt="0">
        <dgm:presLayoutVars>
          <dgm:hierBranch val="init"/>
        </dgm:presLayoutVars>
      </dgm:prSet>
      <dgm:spPr/>
    </dgm:pt>
    <dgm:pt modelId="{6E05422B-6B26-4FAD-8E8F-5C9CC43D1759}" type="pres">
      <dgm:prSet presAssocID="{3A27CA69-8298-43A5-932B-3751B58A75F5}" presName="rootComposite" presStyleCnt="0"/>
      <dgm:spPr/>
    </dgm:pt>
    <dgm:pt modelId="{F75E80A1-2CCA-4F6B-92A4-52CE9B140FD1}" type="pres">
      <dgm:prSet presAssocID="{3A27CA69-8298-43A5-932B-3751B58A75F5}" presName="rootText" presStyleLbl="node2" presStyleIdx="1" presStyleCnt="3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5A61D74-2618-4D77-89CE-94D45D141676}" type="pres">
      <dgm:prSet presAssocID="{3A27CA69-8298-43A5-932B-3751B58A75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90853F5A-5C93-4E65-BA4B-5B6CA3403170}" type="pres">
      <dgm:prSet presAssocID="{3A27CA69-8298-43A5-932B-3751B58A75F5}" presName="hierChild4" presStyleCnt="0"/>
      <dgm:spPr/>
    </dgm:pt>
    <dgm:pt modelId="{D3388771-B038-4A7C-B6EC-B68EE165D924}" type="pres">
      <dgm:prSet presAssocID="{3A27CA69-8298-43A5-932B-3751B58A75F5}" presName="hierChild5" presStyleCnt="0"/>
      <dgm:spPr/>
    </dgm:pt>
    <dgm:pt modelId="{94B76341-23BE-4FAD-9E59-8068A37A762B}" type="pres">
      <dgm:prSet presAssocID="{0BF2DDB5-A516-46AF-87A7-A1588896C54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E31668E-6C65-4AD6-962E-0A932C9DF23F}" type="pres">
      <dgm:prSet presAssocID="{35DF7668-FC18-4E0F-8079-C61CCD2AB457}" presName="hierRoot2" presStyleCnt="0">
        <dgm:presLayoutVars>
          <dgm:hierBranch val="init"/>
        </dgm:presLayoutVars>
      </dgm:prSet>
      <dgm:spPr/>
    </dgm:pt>
    <dgm:pt modelId="{26A4406B-35BD-47F4-82BC-44624BFD14B7}" type="pres">
      <dgm:prSet presAssocID="{35DF7668-FC18-4E0F-8079-C61CCD2AB457}" presName="rootComposite" presStyleCnt="0"/>
      <dgm:spPr/>
    </dgm:pt>
    <dgm:pt modelId="{1368E66C-6CCB-42E2-A610-8E802F564789}" type="pres">
      <dgm:prSet presAssocID="{35DF7668-FC18-4E0F-8079-C61CCD2AB457}" presName="rootText" presStyleLbl="node2" presStyleIdx="2" presStyleCnt="3" custLinFactNeighborX="829" custLinFactNeighborY="2968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6721798-8EA2-4962-AA42-C539A1CF24F8}" type="pres">
      <dgm:prSet presAssocID="{35DF7668-FC18-4E0F-8079-C61CCD2AB457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2DF7D-5D33-47BD-A9E2-3D328701173D}" type="pres">
      <dgm:prSet presAssocID="{35DF7668-FC18-4E0F-8079-C61CCD2AB457}" presName="hierChild4" presStyleCnt="0"/>
      <dgm:spPr/>
    </dgm:pt>
    <dgm:pt modelId="{06E8FF27-B20A-4F8D-9C89-AA7D15745758}" type="pres">
      <dgm:prSet presAssocID="{35DF7668-FC18-4E0F-8079-C61CCD2AB457}" presName="hierChild5" presStyleCnt="0"/>
      <dgm:spPr/>
    </dgm:pt>
    <dgm:pt modelId="{6A140C0D-C1A1-4AD6-B34F-2F2577A2D478}" type="pres">
      <dgm:prSet presAssocID="{7B8B1A48-B72F-4BF5-927F-F85FBFD97536}" presName="hierChild3" presStyleCnt="0"/>
      <dgm:spPr/>
    </dgm:pt>
  </dgm:ptLst>
  <dgm:cxnLst>
    <dgm:cxn modelId="{C53CEB99-D1C4-442C-BDCD-8ED18448D046}" type="presOf" srcId="{7B8B1A48-B72F-4BF5-927F-F85FBFD97536}" destId="{3C0B3AFF-3B14-436B-8907-4698D03B7096}" srcOrd="1" destOrd="0" presId="urn:microsoft.com/office/officeart/2005/8/layout/orgChart1"/>
    <dgm:cxn modelId="{1A675984-10E9-4429-BF67-B4C6F9D88275}" type="presOf" srcId="{FE1448F6-1EB4-4D3F-A403-E7FEB1880CCF}" destId="{33752E16-F168-4A56-B51B-E2049BDEA365}" srcOrd="1" destOrd="0" presId="urn:microsoft.com/office/officeart/2005/8/layout/orgChart1"/>
    <dgm:cxn modelId="{2D77BA5C-7666-4E3B-91A2-F2E1DB827A41}" type="presOf" srcId="{35DF7668-FC18-4E0F-8079-C61CCD2AB457}" destId="{26721798-8EA2-4962-AA42-C539A1CF24F8}" srcOrd="1" destOrd="0" presId="urn:microsoft.com/office/officeart/2005/8/layout/orgChart1"/>
    <dgm:cxn modelId="{9A1EC9D8-95C0-4596-B683-01DFFEAFB30B}" type="presOf" srcId="{35DF7668-FC18-4E0F-8079-C61CCD2AB457}" destId="{1368E66C-6CCB-42E2-A610-8E802F564789}" srcOrd="0" destOrd="0" presId="urn:microsoft.com/office/officeart/2005/8/layout/orgChart1"/>
    <dgm:cxn modelId="{D1EFC672-ED0D-4547-BD25-9B694A578E86}" srcId="{7B8B1A48-B72F-4BF5-927F-F85FBFD97536}" destId="{FE1448F6-1EB4-4D3F-A403-E7FEB1880CCF}" srcOrd="0" destOrd="0" parTransId="{E33CE0E1-7229-42A0-95CD-F2F43BA31CD9}" sibTransId="{86F1197C-CFBF-499E-BE05-5901C97882D3}"/>
    <dgm:cxn modelId="{F3CAD7E7-9B29-4BFA-B362-F8B9FC30B793}" srcId="{7B8B1A48-B72F-4BF5-927F-F85FBFD97536}" destId="{35DF7668-FC18-4E0F-8079-C61CCD2AB457}" srcOrd="2" destOrd="0" parTransId="{0BF2DDB5-A516-46AF-87A7-A1588896C54F}" sibTransId="{9CC95C40-D982-44C8-8148-C1FEF2E49C05}"/>
    <dgm:cxn modelId="{9A75A45A-86EC-47FA-A407-A5C1F661082B}" type="presOf" srcId="{8D92B4CE-BCD8-4DAD-A775-C42F39DB2983}" destId="{E88C3CC1-2DC8-4F57-8AAC-1876927E27B8}" srcOrd="0" destOrd="0" presId="urn:microsoft.com/office/officeart/2005/8/layout/orgChart1"/>
    <dgm:cxn modelId="{367701FC-B322-436F-B598-61ABC6427F38}" type="presOf" srcId="{3A27CA69-8298-43A5-932B-3751B58A75F5}" destId="{F75E80A1-2CCA-4F6B-92A4-52CE9B140FD1}" srcOrd="0" destOrd="0" presId="urn:microsoft.com/office/officeart/2005/8/layout/orgChart1"/>
    <dgm:cxn modelId="{916E04CC-4DE3-49C9-8B87-5CE38AF375A5}" type="presOf" srcId="{E33CE0E1-7229-42A0-95CD-F2F43BA31CD9}" destId="{69047C1E-942E-44F7-8324-6BE72FFF8AE1}" srcOrd="0" destOrd="0" presId="urn:microsoft.com/office/officeart/2005/8/layout/orgChart1"/>
    <dgm:cxn modelId="{CE9965E9-1C2A-476D-9ADC-38DBDC869091}" srcId="{3F396C2C-E831-41F7-B047-5C8D15B4D46F}" destId="{7B8B1A48-B72F-4BF5-927F-F85FBFD97536}" srcOrd="0" destOrd="0" parTransId="{1AA14A03-9156-439D-AB21-F54E20AD41CC}" sibTransId="{7323CC1E-5D4F-4F2F-874C-1FC3310CE154}"/>
    <dgm:cxn modelId="{B9B924E9-3FF9-482A-804F-457EEBAE86A6}" type="presOf" srcId="{3A27CA69-8298-43A5-932B-3751B58A75F5}" destId="{65A61D74-2618-4D77-89CE-94D45D141676}" srcOrd="1" destOrd="0" presId="urn:microsoft.com/office/officeart/2005/8/layout/orgChart1"/>
    <dgm:cxn modelId="{8F034AC1-1B45-42A2-BE71-CAEFD238CD59}" type="presOf" srcId="{FE1448F6-1EB4-4D3F-A403-E7FEB1880CCF}" destId="{A2CC325A-E0A2-45E7-8FF5-4FCB225FAC70}" srcOrd="0" destOrd="0" presId="urn:microsoft.com/office/officeart/2005/8/layout/orgChart1"/>
    <dgm:cxn modelId="{3567305E-7D66-4A16-ACD8-DD336B63D00F}" type="presOf" srcId="{0BF2DDB5-A516-46AF-87A7-A1588896C54F}" destId="{94B76341-23BE-4FAD-9E59-8068A37A762B}" srcOrd="0" destOrd="0" presId="urn:microsoft.com/office/officeart/2005/8/layout/orgChart1"/>
    <dgm:cxn modelId="{BF6189B4-9499-4B90-8183-FE8D41FBEDB2}" srcId="{7B8B1A48-B72F-4BF5-927F-F85FBFD97536}" destId="{3A27CA69-8298-43A5-932B-3751B58A75F5}" srcOrd="1" destOrd="0" parTransId="{8D92B4CE-BCD8-4DAD-A775-C42F39DB2983}" sibTransId="{E63F3CF5-6ED2-4CCA-9110-E455235DDD2E}"/>
    <dgm:cxn modelId="{1C9F756E-C8DD-459A-AB32-28A09D912609}" type="presOf" srcId="{7B8B1A48-B72F-4BF5-927F-F85FBFD97536}" destId="{E90F006A-4FFA-4412-B9E2-A98662AF5EF1}" srcOrd="0" destOrd="0" presId="urn:microsoft.com/office/officeart/2005/8/layout/orgChart1"/>
    <dgm:cxn modelId="{A1D07AD0-9B43-4DB4-B286-77E62887EB15}" type="presOf" srcId="{3F396C2C-E831-41F7-B047-5C8D15B4D46F}" destId="{26EF4B43-80CA-4FE6-B7E6-4F8EEA38694C}" srcOrd="0" destOrd="0" presId="urn:microsoft.com/office/officeart/2005/8/layout/orgChart1"/>
    <dgm:cxn modelId="{C35BB44E-7173-4A5A-B0E3-C3FB1F90E56A}" type="presParOf" srcId="{26EF4B43-80CA-4FE6-B7E6-4F8EEA38694C}" destId="{EFBC92D0-27D5-4713-AA73-1A3840504246}" srcOrd="0" destOrd="0" presId="urn:microsoft.com/office/officeart/2005/8/layout/orgChart1"/>
    <dgm:cxn modelId="{F1ED0201-72E0-464F-83D5-FEAEB6D3FD5C}" type="presParOf" srcId="{EFBC92D0-27D5-4713-AA73-1A3840504246}" destId="{CC9FFCF9-5A24-4FEE-BD0C-1E8B1BFB6169}" srcOrd="0" destOrd="0" presId="urn:microsoft.com/office/officeart/2005/8/layout/orgChart1"/>
    <dgm:cxn modelId="{460BDAA4-C90A-4BA4-A25D-9B1E19FE99C1}" type="presParOf" srcId="{CC9FFCF9-5A24-4FEE-BD0C-1E8B1BFB6169}" destId="{E90F006A-4FFA-4412-B9E2-A98662AF5EF1}" srcOrd="0" destOrd="0" presId="urn:microsoft.com/office/officeart/2005/8/layout/orgChart1"/>
    <dgm:cxn modelId="{4BC2F2FD-7D85-4CC4-A5CA-855F2E09DF46}" type="presParOf" srcId="{CC9FFCF9-5A24-4FEE-BD0C-1E8B1BFB6169}" destId="{3C0B3AFF-3B14-436B-8907-4698D03B7096}" srcOrd="1" destOrd="0" presId="urn:microsoft.com/office/officeart/2005/8/layout/orgChart1"/>
    <dgm:cxn modelId="{12B75DC0-B9DC-4C05-90EA-33302ADC2BF9}" type="presParOf" srcId="{EFBC92D0-27D5-4713-AA73-1A3840504246}" destId="{0DA68607-9628-4680-A8F2-44CA56B38A45}" srcOrd="1" destOrd="0" presId="urn:microsoft.com/office/officeart/2005/8/layout/orgChart1"/>
    <dgm:cxn modelId="{8EC8BE1B-91AC-4CDD-8B1E-949705C24AE9}" type="presParOf" srcId="{0DA68607-9628-4680-A8F2-44CA56B38A45}" destId="{69047C1E-942E-44F7-8324-6BE72FFF8AE1}" srcOrd="0" destOrd="0" presId="urn:microsoft.com/office/officeart/2005/8/layout/orgChart1"/>
    <dgm:cxn modelId="{1FE78F1E-1816-4BBD-BD43-6E92029316F2}" type="presParOf" srcId="{0DA68607-9628-4680-A8F2-44CA56B38A45}" destId="{0B3E8DB4-8821-402D-9FFD-0707FB6B2BDF}" srcOrd="1" destOrd="0" presId="urn:microsoft.com/office/officeart/2005/8/layout/orgChart1"/>
    <dgm:cxn modelId="{0FECC69B-40AA-4AB8-A8FF-612354FFA280}" type="presParOf" srcId="{0B3E8DB4-8821-402D-9FFD-0707FB6B2BDF}" destId="{935D0794-B0D5-44EB-8D38-F4277DA9C5FD}" srcOrd="0" destOrd="0" presId="urn:microsoft.com/office/officeart/2005/8/layout/orgChart1"/>
    <dgm:cxn modelId="{B11255D0-25B5-4AD1-901A-94E5EB1090BF}" type="presParOf" srcId="{935D0794-B0D5-44EB-8D38-F4277DA9C5FD}" destId="{A2CC325A-E0A2-45E7-8FF5-4FCB225FAC70}" srcOrd="0" destOrd="0" presId="urn:microsoft.com/office/officeart/2005/8/layout/orgChart1"/>
    <dgm:cxn modelId="{0654F99F-5D8C-49B8-8A20-9BD7BE7BBB5B}" type="presParOf" srcId="{935D0794-B0D5-44EB-8D38-F4277DA9C5FD}" destId="{33752E16-F168-4A56-B51B-E2049BDEA365}" srcOrd="1" destOrd="0" presId="urn:microsoft.com/office/officeart/2005/8/layout/orgChart1"/>
    <dgm:cxn modelId="{CEA8756B-9643-4001-AC23-45939605E43B}" type="presParOf" srcId="{0B3E8DB4-8821-402D-9FFD-0707FB6B2BDF}" destId="{246DCB10-B345-49F8-A695-F5462579F095}" srcOrd="1" destOrd="0" presId="urn:microsoft.com/office/officeart/2005/8/layout/orgChart1"/>
    <dgm:cxn modelId="{50E31D0F-58C9-40D3-BD03-E3492584CBF6}" type="presParOf" srcId="{0B3E8DB4-8821-402D-9FFD-0707FB6B2BDF}" destId="{4B8B0FC3-CED5-4A11-AECC-4466DA064F4D}" srcOrd="2" destOrd="0" presId="urn:microsoft.com/office/officeart/2005/8/layout/orgChart1"/>
    <dgm:cxn modelId="{71DEE39D-8388-4F70-94BC-3E49DDC46BBF}" type="presParOf" srcId="{0DA68607-9628-4680-A8F2-44CA56B38A45}" destId="{E88C3CC1-2DC8-4F57-8AAC-1876927E27B8}" srcOrd="2" destOrd="0" presId="urn:microsoft.com/office/officeart/2005/8/layout/orgChart1"/>
    <dgm:cxn modelId="{C4732D4C-16EE-4960-852E-994C359B681D}" type="presParOf" srcId="{0DA68607-9628-4680-A8F2-44CA56B38A45}" destId="{C9209FFE-5276-4502-B0E3-2155E65C9967}" srcOrd="3" destOrd="0" presId="urn:microsoft.com/office/officeart/2005/8/layout/orgChart1"/>
    <dgm:cxn modelId="{31E9FE3C-E821-4EC1-A8DD-0CFBE0D9F6FD}" type="presParOf" srcId="{C9209FFE-5276-4502-B0E3-2155E65C9967}" destId="{6E05422B-6B26-4FAD-8E8F-5C9CC43D1759}" srcOrd="0" destOrd="0" presId="urn:microsoft.com/office/officeart/2005/8/layout/orgChart1"/>
    <dgm:cxn modelId="{28AA8EB9-57BC-4521-A337-EB35DC7E5DAC}" type="presParOf" srcId="{6E05422B-6B26-4FAD-8E8F-5C9CC43D1759}" destId="{F75E80A1-2CCA-4F6B-92A4-52CE9B140FD1}" srcOrd="0" destOrd="0" presId="urn:microsoft.com/office/officeart/2005/8/layout/orgChart1"/>
    <dgm:cxn modelId="{ECA0914E-894E-44CE-9DDA-6A049E34B881}" type="presParOf" srcId="{6E05422B-6B26-4FAD-8E8F-5C9CC43D1759}" destId="{65A61D74-2618-4D77-89CE-94D45D141676}" srcOrd="1" destOrd="0" presId="urn:microsoft.com/office/officeart/2005/8/layout/orgChart1"/>
    <dgm:cxn modelId="{C85A25FD-18C6-4257-9D5E-80F6CF33E7D2}" type="presParOf" srcId="{C9209FFE-5276-4502-B0E3-2155E65C9967}" destId="{90853F5A-5C93-4E65-BA4B-5B6CA3403170}" srcOrd="1" destOrd="0" presId="urn:microsoft.com/office/officeart/2005/8/layout/orgChart1"/>
    <dgm:cxn modelId="{C8C26D9B-EBE6-4917-9475-BA2954995C78}" type="presParOf" srcId="{C9209FFE-5276-4502-B0E3-2155E65C9967}" destId="{D3388771-B038-4A7C-B6EC-B68EE165D924}" srcOrd="2" destOrd="0" presId="urn:microsoft.com/office/officeart/2005/8/layout/orgChart1"/>
    <dgm:cxn modelId="{B8606FFA-05E8-441E-A2CC-DE8112A13406}" type="presParOf" srcId="{0DA68607-9628-4680-A8F2-44CA56B38A45}" destId="{94B76341-23BE-4FAD-9E59-8068A37A762B}" srcOrd="4" destOrd="0" presId="urn:microsoft.com/office/officeart/2005/8/layout/orgChart1"/>
    <dgm:cxn modelId="{359DF5D0-6997-425D-8B8D-F7B70845B22A}" type="presParOf" srcId="{0DA68607-9628-4680-A8F2-44CA56B38A45}" destId="{1E31668E-6C65-4AD6-962E-0A932C9DF23F}" srcOrd="5" destOrd="0" presId="urn:microsoft.com/office/officeart/2005/8/layout/orgChart1"/>
    <dgm:cxn modelId="{C30E9BA0-2EC8-4E7C-9988-2BC0F46D4416}" type="presParOf" srcId="{1E31668E-6C65-4AD6-962E-0A932C9DF23F}" destId="{26A4406B-35BD-47F4-82BC-44624BFD14B7}" srcOrd="0" destOrd="0" presId="urn:microsoft.com/office/officeart/2005/8/layout/orgChart1"/>
    <dgm:cxn modelId="{B73A5FA0-D1F0-489C-AAF6-FF0DCFDE09D5}" type="presParOf" srcId="{26A4406B-35BD-47F4-82BC-44624BFD14B7}" destId="{1368E66C-6CCB-42E2-A610-8E802F564789}" srcOrd="0" destOrd="0" presId="urn:microsoft.com/office/officeart/2005/8/layout/orgChart1"/>
    <dgm:cxn modelId="{D956001B-5C49-440B-A880-F96590F3702C}" type="presParOf" srcId="{26A4406B-35BD-47F4-82BC-44624BFD14B7}" destId="{26721798-8EA2-4962-AA42-C539A1CF24F8}" srcOrd="1" destOrd="0" presId="urn:microsoft.com/office/officeart/2005/8/layout/orgChart1"/>
    <dgm:cxn modelId="{92B5BAE3-197E-4897-A36A-2CCB207E3B3C}" type="presParOf" srcId="{1E31668E-6C65-4AD6-962E-0A932C9DF23F}" destId="{6BD2DF7D-5D33-47BD-A9E2-3D328701173D}" srcOrd="1" destOrd="0" presId="urn:microsoft.com/office/officeart/2005/8/layout/orgChart1"/>
    <dgm:cxn modelId="{EB7EE8BD-B24B-43D9-837D-604701DF7A29}" type="presParOf" srcId="{1E31668E-6C65-4AD6-962E-0A932C9DF23F}" destId="{06E8FF27-B20A-4F8D-9C89-AA7D15745758}" srcOrd="2" destOrd="0" presId="urn:microsoft.com/office/officeart/2005/8/layout/orgChart1"/>
    <dgm:cxn modelId="{E4B2F63D-A318-4258-8E40-37F5A1166ACF}" type="presParOf" srcId="{EFBC92D0-27D5-4713-AA73-1A3840504246}" destId="{6A140C0D-C1A1-4AD6-B34F-2F2577A2D4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A8D9A-E456-4C40-92E2-3F6B2CA1FB15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/>
      <dgm:spPr/>
    </dgm:pt>
    <dgm:pt modelId="{B65E91F7-9E55-4C2D-97E9-B2E6195D3F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Рода войск</a:t>
          </a:r>
        </a:p>
      </dgm:t>
    </dgm:pt>
    <dgm:pt modelId="{F736EE9D-5ABB-46AF-B76A-185562DAA04A}" type="parTrans" cxnId="{F2032B8B-0E20-4009-9AC1-5461ABDF3125}">
      <dgm:prSet/>
      <dgm:spPr/>
      <dgm:t>
        <a:bodyPr/>
        <a:lstStyle/>
        <a:p>
          <a:endParaRPr lang="ru-RU"/>
        </a:p>
      </dgm:t>
    </dgm:pt>
    <dgm:pt modelId="{29D29597-4864-4C8B-AE90-CC6EBA8968C7}" type="sibTrans" cxnId="{F2032B8B-0E20-4009-9AC1-5461ABDF3125}">
      <dgm:prSet/>
      <dgm:spPr/>
      <dgm:t>
        <a:bodyPr/>
        <a:lstStyle/>
        <a:p>
          <a:endParaRPr lang="ru-RU"/>
        </a:p>
      </dgm:t>
    </dgm:pt>
    <dgm:pt modelId="{C6326B12-B11C-4EB9-8DCC-BD13959AD5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Ракетные войска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Стратегического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назначения</a:t>
          </a:r>
        </a:p>
      </dgm:t>
    </dgm:pt>
    <dgm:pt modelId="{4F95B981-2B1D-42E1-AF93-035AF5C06561}" type="parTrans" cxnId="{513E0428-9C14-4721-8A51-F2DB871A79C2}">
      <dgm:prSet/>
      <dgm:spPr/>
      <dgm:t>
        <a:bodyPr/>
        <a:lstStyle/>
        <a:p>
          <a:endParaRPr lang="ru-RU"/>
        </a:p>
      </dgm:t>
    </dgm:pt>
    <dgm:pt modelId="{0E80E786-0F8B-4754-9BCA-E85525DCEF49}" type="sibTrans" cxnId="{513E0428-9C14-4721-8A51-F2DB871A79C2}">
      <dgm:prSet/>
      <dgm:spPr/>
      <dgm:t>
        <a:bodyPr/>
        <a:lstStyle/>
        <a:p>
          <a:endParaRPr lang="ru-RU"/>
        </a:p>
      </dgm:t>
    </dgm:pt>
    <dgm:pt modelId="{389D2CBE-6393-4080-87D4-7637B056B1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Космические войска</a:t>
          </a:r>
        </a:p>
      </dgm:t>
    </dgm:pt>
    <dgm:pt modelId="{8409A84C-5079-4529-A7A5-35F54965DB3B}" type="parTrans" cxnId="{99CE8D73-BF77-4ABE-BE6D-1210A98B1232}">
      <dgm:prSet/>
      <dgm:spPr/>
      <dgm:t>
        <a:bodyPr/>
        <a:lstStyle/>
        <a:p>
          <a:endParaRPr lang="ru-RU"/>
        </a:p>
      </dgm:t>
    </dgm:pt>
    <dgm:pt modelId="{FA548E3D-7C61-441A-93DC-1CD637D55069}" type="sibTrans" cxnId="{99CE8D73-BF77-4ABE-BE6D-1210A98B1232}">
      <dgm:prSet/>
      <dgm:spPr/>
      <dgm:t>
        <a:bodyPr/>
        <a:lstStyle/>
        <a:p>
          <a:endParaRPr lang="ru-RU"/>
        </a:p>
      </dgm:t>
    </dgm:pt>
    <dgm:pt modelId="{84FC095F-08B3-4AF5-AC49-C656FC25A9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Воздушно-десантные</a:t>
          </a:r>
          <a:b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войска</a:t>
          </a:r>
        </a:p>
      </dgm:t>
    </dgm:pt>
    <dgm:pt modelId="{B8F69ED8-0350-4C2C-B859-DBD48F9A15D1}" type="parTrans" cxnId="{BD5DDBC7-AFAA-4240-AE29-6E65F2C6BA75}">
      <dgm:prSet/>
      <dgm:spPr/>
      <dgm:t>
        <a:bodyPr/>
        <a:lstStyle/>
        <a:p>
          <a:endParaRPr lang="ru-RU"/>
        </a:p>
      </dgm:t>
    </dgm:pt>
    <dgm:pt modelId="{E6B27508-34DD-46B7-9C88-AED6083429D5}" type="sibTrans" cxnId="{BD5DDBC7-AFAA-4240-AE29-6E65F2C6BA75}">
      <dgm:prSet/>
      <dgm:spPr/>
      <dgm:t>
        <a:bodyPr/>
        <a:lstStyle/>
        <a:p>
          <a:endParaRPr lang="ru-RU"/>
        </a:p>
      </dgm:t>
    </dgm:pt>
    <dgm:pt modelId="{092BFF54-2C3B-478A-9144-6AB8A1BAFF8C}" type="pres">
      <dgm:prSet presAssocID="{B70A8D9A-E456-4C40-92E2-3F6B2CA1FB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D59B1F-5127-4878-A774-9A914A467A8F}" type="pres">
      <dgm:prSet presAssocID="{B65E91F7-9E55-4C2D-97E9-B2E6195D3F71}" presName="hierRoot1" presStyleCnt="0">
        <dgm:presLayoutVars>
          <dgm:hierBranch/>
        </dgm:presLayoutVars>
      </dgm:prSet>
      <dgm:spPr/>
    </dgm:pt>
    <dgm:pt modelId="{4DDE1C7C-9A84-47ED-9AB9-77E4470818D3}" type="pres">
      <dgm:prSet presAssocID="{B65E91F7-9E55-4C2D-97E9-B2E6195D3F71}" presName="rootComposite1" presStyleCnt="0"/>
      <dgm:spPr/>
    </dgm:pt>
    <dgm:pt modelId="{C67055AF-1E81-43EB-96DD-BC78048A8748}" type="pres">
      <dgm:prSet presAssocID="{B65E91F7-9E55-4C2D-97E9-B2E6195D3F71}" presName="rootText1" presStyleLbl="node0" presStyleIdx="0" presStyleCnt="1" custLinFactNeighborX="1393" custLinFactNeighborY="-23456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92C01CA-BB86-4F77-B58B-0B5E8DAFAC35}" type="pres">
      <dgm:prSet presAssocID="{B65E91F7-9E55-4C2D-97E9-B2E6195D3F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DB88A8F-48A0-478F-B194-2C298E186F3A}" type="pres">
      <dgm:prSet presAssocID="{B65E91F7-9E55-4C2D-97E9-B2E6195D3F71}" presName="hierChild2" presStyleCnt="0"/>
      <dgm:spPr/>
    </dgm:pt>
    <dgm:pt modelId="{14C1275D-E570-4C69-845E-5AE524C51ED6}" type="pres">
      <dgm:prSet presAssocID="{4F95B981-2B1D-42E1-AF93-035AF5C06561}" presName="Name35" presStyleLbl="parChTrans1D2" presStyleIdx="0" presStyleCnt="3"/>
      <dgm:spPr/>
      <dgm:t>
        <a:bodyPr/>
        <a:lstStyle/>
        <a:p>
          <a:endParaRPr lang="ru-RU"/>
        </a:p>
      </dgm:t>
    </dgm:pt>
    <dgm:pt modelId="{DDD19100-18E0-4E8A-A776-82B7EDE2ED91}" type="pres">
      <dgm:prSet presAssocID="{C6326B12-B11C-4EB9-8DCC-BD13959AD5D0}" presName="hierRoot2" presStyleCnt="0">
        <dgm:presLayoutVars>
          <dgm:hierBranch/>
        </dgm:presLayoutVars>
      </dgm:prSet>
      <dgm:spPr/>
    </dgm:pt>
    <dgm:pt modelId="{CEE705E0-5CF6-41DB-9FA3-874158DD0E5E}" type="pres">
      <dgm:prSet presAssocID="{C6326B12-B11C-4EB9-8DCC-BD13959AD5D0}" presName="rootComposite" presStyleCnt="0"/>
      <dgm:spPr/>
    </dgm:pt>
    <dgm:pt modelId="{042E3969-4F41-4E45-BB25-570C50FA1B97}" type="pres">
      <dgm:prSet presAssocID="{C6326B12-B11C-4EB9-8DCC-BD13959AD5D0}" presName="rootText" presStyleLbl="node2" presStyleIdx="0" presStyleCnt="3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C33DA81A-BBA3-47E3-9B74-5EEE8822E51D}" type="pres">
      <dgm:prSet presAssocID="{C6326B12-B11C-4EB9-8DCC-BD13959AD5D0}" presName="rootConnector" presStyleLbl="node2" presStyleIdx="0" presStyleCnt="3"/>
      <dgm:spPr/>
      <dgm:t>
        <a:bodyPr/>
        <a:lstStyle/>
        <a:p>
          <a:endParaRPr lang="ru-RU"/>
        </a:p>
      </dgm:t>
    </dgm:pt>
    <dgm:pt modelId="{7ED4C4D6-A8CF-4C7D-88A8-C6BBBAAA25DE}" type="pres">
      <dgm:prSet presAssocID="{C6326B12-B11C-4EB9-8DCC-BD13959AD5D0}" presName="hierChild4" presStyleCnt="0"/>
      <dgm:spPr/>
    </dgm:pt>
    <dgm:pt modelId="{F1033574-8886-4787-804F-AA901A9C5154}" type="pres">
      <dgm:prSet presAssocID="{C6326B12-B11C-4EB9-8DCC-BD13959AD5D0}" presName="hierChild5" presStyleCnt="0"/>
      <dgm:spPr/>
    </dgm:pt>
    <dgm:pt modelId="{39947163-0AED-4322-A62B-4A0A69F292ED}" type="pres">
      <dgm:prSet presAssocID="{8409A84C-5079-4529-A7A5-35F54965DB3B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FE1C4F1-E0FD-4C0E-ABB9-A83408C5765F}" type="pres">
      <dgm:prSet presAssocID="{389D2CBE-6393-4080-87D4-7637B056B1F7}" presName="hierRoot2" presStyleCnt="0">
        <dgm:presLayoutVars>
          <dgm:hierBranch/>
        </dgm:presLayoutVars>
      </dgm:prSet>
      <dgm:spPr/>
    </dgm:pt>
    <dgm:pt modelId="{790FD216-89F4-47A5-BCCF-9E1DD164A774}" type="pres">
      <dgm:prSet presAssocID="{389D2CBE-6393-4080-87D4-7637B056B1F7}" presName="rootComposite" presStyleCnt="0"/>
      <dgm:spPr/>
    </dgm:pt>
    <dgm:pt modelId="{DF687343-02F5-4A50-9396-A7E6F40C2050}" type="pres">
      <dgm:prSet presAssocID="{389D2CBE-6393-4080-87D4-7637B056B1F7}" presName="rootText" presStyleLbl="node2" presStyleIdx="1" presStyleCnt="3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ECF78ECE-1945-4CC2-BBFD-DFF2AF6DC3EE}" type="pres">
      <dgm:prSet presAssocID="{389D2CBE-6393-4080-87D4-7637B056B1F7}" presName="rootConnector" presStyleLbl="node2" presStyleIdx="1" presStyleCnt="3"/>
      <dgm:spPr/>
      <dgm:t>
        <a:bodyPr/>
        <a:lstStyle/>
        <a:p>
          <a:endParaRPr lang="ru-RU"/>
        </a:p>
      </dgm:t>
    </dgm:pt>
    <dgm:pt modelId="{B19B3A7A-20F5-441C-A572-C86CEEA33E4B}" type="pres">
      <dgm:prSet presAssocID="{389D2CBE-6393-4080-87D4-7637B056B1F7}" presName="hierChild4" presStyleCnt="0"/>
      <dgm:spPr/>
    </dgm:pt>
    <dgm:pt modelId="{669F5025-EA33-4D06-8029-D0D06F46C4DC}" type="pres">
      <dgm:prSet presAssocID="{389D2CBE-6393-4080-87D4-7637B056B1F7}" presName="hierChild5" presStyleCnt="0"/>
      <dgm:spPr/>
    </dgm:pt>
    <dgm:pt modelId="{E33C77C6-0280-47BC-A962-81625A1A7C28}" type="pres">
      <dgm:prSet presAssocID="{B8F69ED8-0350-4C2C-B859-DBD48F9A15D1}" presName="Name35" presStyleLbl="parChTrans1D2" presStyleIdx="2" presStyleCnt="3"/>
      <dgm:spPr/>
      <dgm:t>
        <a:bodyPr/>
        <a:lstStyle/>
        <a:p>
          <a:endParaRPr lang="ru-RU"/>
        </a:p>
      </dgm:t>
    </dgm:pt>
    <dgm:pt modelId="{AE538B7C-7B9E-4DB0-8E31-EB189DA7FB13}" type="pres">
      <dgm:prSet presAssocID="{84FC095F-08B3-4AF5-AC49-C656FC25A97C}" presName="hierRoot2" presStyleCnt="0">
        <dgm:presLayoutVars>
          <dgm:hierBranch/>
        </dgm:presLayoutVars>
      </dgm:prSet>
      <dgm:spPr/>
    </dgm:pt>
    <dgm:pt modelId="{1FA2D48E-508F-431E-80D4-D92FC818BC70}" type="pres">
      <dgm:prSet presAssocID="{84FC095F-08B3-4AF5-AC49-C656FC25A97C}" presName="rootComposite" presStyleCnt="0"/>
      <dgm:spPr/>
    </dgm:pt>
    <dgm:pt modelId="{036F7481-F091-482F-833E-20E8EA0CFA35}" type="pres">
      <dgm:prSet presAssocID="{84FC095F-08B3-4AF5-AC49-C656FC25A97C}" presName="rootText" presStyleLbl="node2" presStyleIdx="2" presStyleCnt="3">
        <dgm:presLayoutVars>
          <dgm:chPref val="3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6B09EE6-4AAD-4ABD-ACB5-4C7CBA1B85A6}" type="pres">
      <dgm:prSet presAssocID="{84FC095F-08B3-4AF5-AC49-C656FC25A97C}" presName="rootConnector" presStyleLbl="node2" presStyleIdx="2" presStyleCnt="3"/>
      <dgm:spPr/>
      <dgm:t>
        <a:bodyPr/>
        <a:lstStyle/>
        <a:p>
          <a:endParaRPr lang="ru-RU"/>
        </a:p>
      </dgm:t>
    </dgm:pt>
    <dgm:pt modelId="{F7D2CC24-B3A5-4949-B4A6-5AB85DAA9C67}" type="pres">
      <dgm:prSet presAssocID="{84FC095F-08B3-4AF5-AC49-C656FC25A97C}" presName="hierChild4" presStyleCnt="0"/>
      <dgm:spPr/>
    </dgm:pt>
    <dgm:pt modelId="{6CCE2240-6318-4A1A-8E51-69537EA3FE3B}" type="pres">
      <dgm:prSet presAssocID="{84FC095F-08B3-4AF5-AC49-C656FC25A97C}" presName="hierChild5" presStyleCnt="0"/>
      <dgm:spPr/>
    </dgm:pt>
    <dgm:pt modelId="{797826C3-7046-4C9F-B73F-0A2100A3C3BC}" type="pres">
      <dgm:prSet presAssocID="{B65E91F7-9E55-4C2D-97E9-B2E6195D3F71}" presName="hierChild3" presStyleCnt="0"/>
      <dgm:spPr/>
    </dgm:pt>
  </dgm:ptLst>
  <dgm:cxnLst>
    <dgm:cxn modelId="{4D544F01-4725-41E8-B478-880947139F3A}" type="presOf" srcId="{B65E91F7-9E55-4C2D-97E9-B2E6195D3F71}" destId="{092C01CA-BB86-4F77-B58B-0B5E8DAFAC35}" srcOrd="1" destOrd="0" presId="urn:microsoft.com/office/officeart/2005/8/layout/orgChart1"/>
    <dgm:cxn modelId="{E8CEE18E-604F-4D94-9C25-8179F01C1A71}" type="presOf" srcId="{84FC095F-08B3-4AF5-AC49-C656FC25A97C}" destId="{86B09EE6-4AAD-4ABD-ACB5-4C7CBA1B85A6}" srcOrd="1" destOrd="0" presId="urn:microsoft.com/office/officeart/2005/8/layout/orgChart1"/>
    <dgm:cxn modelId="{7D6EAA4A-8E38-4A8C-9A48-A839D38B2210}" type="presOf" srcId="{389D2CBE-6393-4080-87D4-7637B056B1F7}" destId="{DF687343-02F5-4A50-9396-A7E6F40C2050}" srcOrd="0" destOrd="0" presId="urn:microsoft.com/office/officeart/2005/8/layout/orgChart1"/>
    <dgm:cxn modelId="{99CE8D73-BF77-4ABE-BE6D-1210A98B1232}" srcId="{B65E91F7-9E55-4C2D-97E9-B2E6195D3F71}" destId="{389D2CBE-6393-4080-87D4-7637B056B1F7}" srcOrd="1" destOrd="0" parTransId="{8409A84C-5079-4529-A7A5-35F54965DB3B}" sibTransId="{FA548E3D-7C61-441A-93DC-1CD637D55069}"/>
    <dgm:cxn modelId="{C139E463-A65C-4A91-83BF-14EBF364F534}" type="presOf" srcId="{4F95B981-2B1D-42E1-AF93-035AF5C06561}" destId="{14C1275D-E570-4C69-845E-5AE524C51ED6}" srcOrd="0" destOrd="0" presId="urn:microsoft.com/office/officeart/2005/8/layout/orgChart1"/>
    <dgm:cxn modelId="{A6B3C768-8F12-4815-B2F1-C298790CC42E}" type="presOf" srcId="{389D2CBE-6393-4080-87D4-7637B056B1F7}" destId="{ECF78ECE-1945-4CC2-BBFD-DFF2AF6DC3EE}" srcOrd="1" destOrd="0" presId="urn:microsoft.com/office/officeart/2005/8/layout/orgChart1"/>
    <dgm:cxn modelId="{02E7691B-0B6C-48AE-9ECF-13EB72B205D9}" type="presOf" srcId="{B8F69ED8-0350-4C2C-B859-DBD48F9A15D1}" destId="{E33C77C6-0280-47BC-A962-81625A1A7C28}" srcOrd="0" destOrd="0" presId="urn:microsoft.com/office/officeart/2005/8/layout/orgChart1"/>
    <dgm:cxn modelId="{409370EB-968C-469B-A088-B6594C16BBBB}" type="presOf" srcId="{84FC095F-08B3-4AF5-AC49-C656FC25A97C}" destId="{036F7481-F091-482F-833E-20E8EA0CFA35}" srcOrd="0" destOrd="0" presId="urn:microsoft.com/office/officeart/2005/8/layout/orgChart1"/>
    <dgm:cxn modelId="{2D96BE9D-C6DC-4ED7-AFE8-53995DD25B8A}" type="presOf" srcId="{B65E91F7-9E55-4C2D-97E9-B2E6195D3F71}" destId="{C67055AF-1E81-43EB-96DD-BC78048A8748}" srcOrd="0" destOrd="0" presId="urn:microsoft.com/office/officeart/2005/8/layout/orgChart1"/>
    <dgm:cxn modelId="{F2032B8B-0E20-4009-9AC1-5461ABDF3125}" srcId="{B70A8D9A-E456-4C40-92E2-3F6B2CA1FB15}" destId="{B65E91F7-9E55-4C2D-97E9-B2E6195D3F71}" srcOrd="0" destOrd="0" parTransId="{F736EE9D-5ABB-46AF-B76A-185562DAA04A}" sibTransId="{29D29597-4864-4C8B-AE90-CC6EBA8968C7}"/>
    <dgm:cxn modelId="{B9790D83-2926-4405-A479-EC937C953987}" type="presOf" srcId="{B70A8D9A-E456-4C40-92E2-3F6B2CA1FB15}" destId="{092BFF54-2C3B-478A-9144-6AB8A1BAFF8C}" srcOrd="0" destOrd="0" presId="urn:microsoft.com/office/officeart/2005/8/layout/orgChart1"/>
    <dgm:cxn modelId="{B5D3892C-DB0C-4DEA-B606-7BAF068B5003}" type="presOf" srcId="{8409A84C-5079-4529-A7A5-35F54965DB3B}" destId="{39947163-0AED-4322-A62B-4A0A69F292ED}" srcOrd="0" destOrd="0" presId="urn:microsoft.com/office/officeart/2005/8/layout/orgChart1"/>
    <dgm:cxn modelId="{513E0428-9C14-4721-8A51-F2DB871A79C2}" srcId="{B65E91F7-9E55-4C2D-97E9-B2E6195D3F71}" destId="{C6326B12-B11C-4EB9-8DCC-BD13959AD5D0}" srcOrd="0" destOrd="0" parTransId="{4F95B981-2B1D-42E1-AF93-035AF5C06561}" sibTransId="{0E80E786-0F8B-4754-9BCA-E85525DCEF49}"/>
    <dgm:cxn modelId="{3F3E4814-B4F0-4793-9220-6897BDF17484}" type="presOf" srcId="{C6326B12-B11C-4EB9-8DCC-BD13959AD5D0}" destId="{042E3969-4F41-4E45-BB25-570C50FA1B97}" srcOrd="0" destOrd="0" presId="urn:microsoft.com/office/officeart/2005/8/layout/orgChart1"/>
    <dgm:cxn modelId="{BD5DDBC7-AFAA-4240-AE29-6E65F2C6BA75}" srcId="{B65E91F7-9E55-4C2D-97E9-B2E6195D3F71}" destId="{84FC095F-08B3-4AF5-AC49-C656FC25A97C}" srcOrd="2" destOrd="0" parTransId="{B8F69ED8-0350-4C2C-B859-DBD48F9A15D1}" sibTransId="{E6B27508-34DD-46B7-9C88-AED6083429D5}"/>
    <dgm:cxn modelId="{2727A9DB-82F6-4D99-87EE-F5C25C8A7E09}" type="presOf" srcId="{C6326B12-B11C-4EB9-8DCC-BD13959AD5D0}" destId="{C33DA81A-BBA3-47E3-9B74-5EEE8822E51D}" srcOrd="1" destOrd="0" presId="urn:microsoft.com/office/officeart/2005/8/layout/orgChart1"/>
    <dgm:cxn modelId="{34820335-C921-40AF-B0F5-7385A588F65F}" type="presParOf" srcId="{092BFF54-2C3B-478A-9144-6AB8A1BAFF8C}" destId="{1BD59B1F-5127-4878-A774-9A914A467A8F}" srcOrd="0" destOrd="0" presId="urn:microsoft.com/office/officeart/2005/8/layout/orgChart1"/>
    <dgm:cxn modelId="{44C76E39-0B47-44EE-9F48-5B6D1E6799D8}" type="presParOf" srcId="{1BD59B1F-5127-4878-A774-9A914A467A8F}" destId="{4DDE1C7C-9A84-47ED-9AB9-77E4470818D3}" srcOrd="0" destOrd="0" presId="urn:microsoft.com/office/officeart/2005/8/layout/orgChart1"/>
    <dgm:cxn modelId="{675A1517-2F03-4885-89A4-6DF7E74B3967}" type="presParOf" srcId="{4DDE1C7C-9A84-47ED-9AB9-77E4470818D3}" destId="{C67055AF-1E81-43EB-96DD-BC78048A8748}" srcOrd="0" destOrd="0" presId="urn:microsoft.com/office/officeart/2005/8/layout/orgChart1"/>
    <dgm:cxn modelId="{68640216-6778-4646-B754-FB68A2735B48}" type="presParOf" srcId="{4DDE1C7C-9A84-47ED-9AB9-77E4470818D3}" destId="{092C01CA-BB86-4F77-B58B-0B5E8DAFAC35}" srcOrd="1" destOrd="0" presId="urn:microsoft.com/office/officeart/2005/8/layout/orgChart1"/>
    <dgm:cxn modelId="{C113C979-8F78-4C97-BC04-D48BD144DE4E}" type="presParOf" srcId="{1BD59B1F-5127-4878-A774-9A914A467A8F}" destId="{3DB88A8F-48A0-478F-B194-2C298E186F3A}" srcOrd="1" destOrd="0" presId="urn:microsoft.com/office/officeart/2005/8/layout/orgChart1"/>
    <dgm:cxn modelId="{28750D1B-440B-471B-AF6D-8F49800DFB26}" type="presParOf" srcId="{3DB88A8F-48A0-478F-B194-2C298E186F3A}" destId="{14C1275D-E570-4C69-845E-5AE524C51ED6}" srcOrd="0" destOrd="0" presId="urn:microsoft.com/office/officeart/2005/8/layout/orgChart1"/>
    <dgm:cxn modelId="{C77EDBB8-33B9-4939-9E31-F089904D3476}" type="presParOf" srcId="{3DB88A8F-48A0-478F-B194-2C298E186F3A}" destId="{DDD19100-18E0-4E8A-A776-82B7EDE2ED91}" srcOrd="1" destOrd="0" presId="urn:microsoft.com/office/officeart/2005/8/layout/orgChart1"/>
    <dgm:cxn modelId="{5407501A-B8BC-4C18-B7C2-FCB9E1302029}" type="presParOf" srcId="{DDD19100-18E0-4E8A-A776-82B7EDE2ED91}" destId="{CEE705E0-5CF6-41DB-9FA3-874158DD0E5E}" srcOrd="0" destOrd="0" presId="urn:microsoft.com/office/officeart/2005/8/layout/orgChart1"/>
    <dgm:cxn modelId="{7CA10AD1-8A4D-4916-AE9A-B8F4E28AF904}" type="presParOf" srcId="{CEE705E0-5CF6-41DB-9FA3-874158DD0E5E}" destId="{042E3969-4F41-4E45-BB25-570C50FA1B97}" srcOrd="0" destOrd="0" presId="urn:microsoft.com/office/officeart/2005/8/layout/orgChart1"/>
    <dgm:cxn modelId="{A91BC195-A385-4E73-BF47-B34DA7BBAF4D}" type="presParOf" srcId="{CEE705E0-5CF6-41DB-9FA3-874158DD0E5E}" destId="{C33DA81A-BBA3-47E3-9B74-5EEE8822E51D}" srcOrd="1" destOrd="0" presId="urn:microsoft.com/office/officeart/2005/8/layout/orgChart1"/>
    <dgm:cxn modelId="{C0F7F971-4EC0-4DC7-9F05-51E8B52D99C9}" type="presParOf" srcId="{DDD19100-18E0-4E8A-A776-82B7EDE2ED91}" destId="{7ED4C4D6-A8CF-4C7D-88A8-C6BBBAAA25DE}" srcOrd="1" destOrd="0" presId="urn:microsoft.com/office/officeart/2005/8/layout/orgChart1"/>
    <dgm:cxn modelId="{62EACEA3-7D0E-42A9-A30E-1D87144CC2BF}" type="presParOf" srcId="{DDD19100-18E0-4E8A-A776-82B7EDE2ED91}" destId="{F1033574-8886-4787-804F-AA901A9C5154}" srcOrd="2" destOrd="0" presId="urn:microsoft.com/office/officeart/2005/8/layout/orgChart1"/>
    <dgm:cxn modelId="{542C783D-217B-4189-937F-B70AE68A3F89}" type="presParOf" srcId="{3DB88A8F-48A0-478F-B194-2C298E186F3A}" destId="{39947163-0AED-4322-A62B-4A0A69F292ED}" srcOrd="2" destOrd="0" presId="urn:microsoft.com/office/officeart/2005/8/layout/orgChart1"/>
    <dgm:cxn modelId="{2BC4F621-E786-488D-BF73-54D065B0C404}" type="presParOf" srcId="{3DB88A8F-48A0-478F-B194-2C298E186F3A}" destId="{3FE1C4F1-E0FD-4C0E-ABB9-A83408C5765F}" srcOrd="3" destOrd="0" presId="urn:microsoft.com/office/officeart/2005/8/layout/orgChart1"/>
    <dgm:cxn modelId="{A702E340-3D7D-4B32-AD4C-35A0877B38A8}" type="presParOf" srcId="{3FE1C4F1-E0FD-4C0E-ABB9-A83408C5765F}" destId="{790FD216-89F4-47A5-BCCF-9E1DD164A774}" srcOrd="0" destOrd="0" presId="urn:microsoft.com/office/officeart/2005/8/layout/orgChart1"/>
    <dgm:cxn modelId="{A037299C-D2FD-4869-B6C2-84CC4478CC02}" type="presParOf" srcId="{790FD216-89F4-47A5-BCCF-9E1DD164A774}" destId="{DF687343-02F5-4A50-9396-A7E6F40C2050}" srcOrd="0" destOrd="0" presId="urn:microsoft.com/office/officeart/2005/8/layout/orgChart1"/>
    <dgm:cxn modelId="{906A86AE-A905-4F06-A949-FEA7582BC5DD}" type="presParOf" srcId="{790FD216-89F4-47A5-BCCF-9E1DD164A774}" destId="{ECF78ECE-1945-4CC2-BBFD-DFF2AF6DC3EE}" srcOrd="1" destOrd="0" presId="urn:microsoft.com/office/officeart/2005/8/layout/orgChart1"/>
    <dgm:cxn modelId="{6220A612-10FE-4FF6-8DBA-E3F2F0377734}" type="presParOf" srcId="{3FE1C4F1-E0FD-4C0E-ABB9-A83408C5765F}" destId="{B19B3A7A-20F5-441C-A572-C86CEEA33E4B}" srcOrd="1" destOrd="0" presId="urn:microsoft.com/office/officeart/2005/8/layout/orgChart1"/>
    <dgm:cxn modelId="{3337A0E7-2B53-440C-890D-CF530E5EE0AB}" type="presParOf" srcId="{3FE1C4F1-E0FD-4C0E-ABB9-A83408C5765F}" destId="{669F5025-EA33-4D06-8029-D0D06F46C4DC}" srcOrd="2" destOrd="0" presId="urn:microsoft.com/office/officeart/2005/8/layout/orgChart1"/>
    <dgm:cxn modelId="{FBEE8F80-F9DD-4BA0-A645-341FB13D963D}" type="presParOf" srcId="{3DB88A8F-48A0-478F-B194-2C298E186F3A}" destId="{E33C77C6-0280-47BC-A962-81625A1A7C28}" srcOrd="4" destOrd="0" presId="urn:microsoft.com/office/officeart/2005/8/layout/orgChart1"/>
    <dgm:cxn modelId="{CFD5D31A-FFA8-4940-B572-8D4C2C7F943A}" type="presParOf" srcId="{3DB88A8F-48A0-478F-B194-2C298E186F3A}" destId="{AE538B7C-7B9E-4DB0-8E31-EB189DA7FB13}" srcOrd="5" destOrd="0" presId="urn:microsoft.com/office/officeart/2005/8/layout/orgChart1"/>
    <dgm:cxn modelId="{DD418317-9DA4-4581-BD60-A2E507E56AA6}" type="presParOf" srcId="{AE538B7C-7B9E-4DB0-8E31-EB189DA7FB13}" destId="{1FA2D48E-508F-431E-80D4-D92FC818BC70}" srcOrd="0" destOrd="0" presId="urn:microsoft.com/office/officeart/2005/8/layout/orgChart1"/>
    <dgm:cxn modelId="{7A88D142-2A20-4C3E-B6F1-6C97FD0FCB62}" type="presParOf" srcId="{1FA2D48E-508F-431E-80D4-D92FC818BC70}" destId="{036F7481-F091-482F-833E-20E8EA0CFA35}" srcOrd="0" destOrd="0" presId="urn:microsoft.com/office/officeart/2005/8/layout/orgChart1"/>
    <dgm:cxn modelId="{29767027-D4B4-4FE1-AF8E-C8C46CA773C2}" type="presParOf" srcId="{1FA2D48E-508F-431E-80D4-D92FC818BC70}" destId="{86B09EE6-4AAD-4ABD-ACB5-4C7CBA1B85A6}" srcOrd="1" destOrd="0" presId="urn:microsoft.com/office/officeart/2005/8/layout/orgChart1"/>
    <dgm:cxn modelId="{8A7E879D-4AE4-4B5D-A0C6-3EF00E533469}" type="presParOf" srcId="{AE538B7C-7B9E-4DB0-8E31-EB189DA7FB13}" destId="{F7D2CC24-B3A5-4949-B4A6-5AB85DAA9C67}" srcOrd="1" destOrd="0" presId="urn:microsoft.com/office/officeart/2005/8/layout/orgChart1"/>
    <dgm:cxn modelId="{1D1DDA82-9A92-4D89-9127-9F01CA786B89}" type="presParOf" srcId="{AE538B7C-7B9E-4DB0-8E31-EB189DA7FB13}" destId="{6CCE2240-6318-4A1A-8E51-69537EA3FE3B}" srcOrd="2" destOrd="0" presId="urn:microsoft.com/office/officeart/2005/8/layout/orgChart1"/>
    <dgm:cxn modelId="{7C5D43B2-5DAC-40A8-A2A1-39EE6B6CFF24}" type="presParOf" srcId="{1BD59B1F-5127-4878-A774-9A914A467A8F}" destId="{797826C3-7046-4C9F-B73F-0A2100A3C3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D83E1-3DAC-42DB-84CF-66E721DE38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D215B-AB86-42F3-8A3C-5517F2F1116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Специальные войска (соединения и части — разведывательные, связи, радиоэлектронной борьбы, инженерные, радиационной, химической и биологической защиты, технического обеспечения, автомобильные и охраны тыла);</a:t>
          </a:r>
          <a:endParaRPr lang="ru-RU" sz="2000" dirty="0">
            <a:solidFill>
              <a:schemeClr val="tx1"/>
            </a:solidFill>
          </a:endParaRPr>
        </a:p>
      </dgm:t>
    </dgm:pt>
    <dgm:pt modelId="{4292B596-5892-4C05-92FB-A3B1DC3D5F62}" type="parTrans" cxnId="{C57969A4-8DDF-4C8E-9914-09F359635ED4}">
      <dgm:prSet/>
      <dgm:spPr/>
      <dgm:t>
        <a:bodyPr/>
        <a:lstStyle/>
        <a:p>
          <a:endParaRPr lang="ru-RU"/>
        </a:p>
      </dgm:t>
    </dgm:pt>
    <dgm:pt modelId="{A83955A4-2D44-499E-AAB9-542EC7E8934B}" type="sibTrans" cxnId="{C57969A4-8DDF-4C8E-9914-09F359635ED4}">
      <dgm:prSet/>
      <dgm:spPr/>
      <dgm:t>
        <a:bodyPr/>
        <a:lstStyle/>
        <a:p>
          <a:endParaRPr lang="ru-RU"/>
        </a:p>
      </dgm:t>
    </dgm:pt>
    <dgm:pt modelId="{60FA5614-896E-48DF-80DE-1380F70418E3}">
      <dgm:prSet phldrT="[Текст]" custT="1"/>
      <dgm:spPr>
        <a:solidFill>
          <a:srgbClr val="FB39DF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Воинские части и учреждения тыла</a:t>
          </a:r>
          <a:endParaRPr lang="ru-RU" sz="2000" dirty="0">
            <a:solidFill>
              <a:schemeClr val="tx1"/>
            </a:solidFill>
          </a:endParaRPr>
        </a:p>
      </dgm:t>
    </dgm:pt>
    <dgm:pt modelId="{9082E47B-9D55-4F51-BB5D-2CEAA43B443A}" type="parTrans" cxnId="{7CCE1265-64D3-4FF0-961E-47161B039F7D}">
      <dgm:prSet/>
      <dgm:spPr/>
      <dgm:t>
        <a:bodyPr/>
        <a:lstStyle/>
        <a:p>
          <a:endParaRPr lang="ru-RU"/>
        </a:p>
      </dgm:t>
    </dgm:pt>
    <dgm:pt modelId="{FDC53E6A-E5FC-42E8-8A29-99EAE0D19190}" type="sibTrans" cxnId="{7CCE1265-64D3-4FF0-961E-47161B039F7D}">
      <dgm:prSet/>
      <dgm:spPr/>
      <dgm:t>
        <a:bodyPr/>
        <a:lstStyle/>
        <a:p>
          <a:endParaRPr lang="ru-RU"/>
        </a:p>
      </dgm:t>
    </dgm:pt>
    <dgm:pt modelId="{C8FF3B5D-204A-4990-B644-C6B4E34BB4A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 состав Сухопутных войск входят</a:t>
          </a:r>
          <a:endParaRPr lang="ru-RU" sz="2400" b="1" dirty="0">
            <a:solidFill>
              <a:schemeClr val="tx1"/>
            </a:solidFill>
          </a:endParaRPr>
        </a:p>
      </dgm:t>
    </dgm:pt>
    <dgm:pt modelId="{79659E92-6976-4FE1-98AD-CC61CEFEE80A}" type="sibTrans" cxnId="{B56538FB-E6B1-4CE6-8FE7-309DD456797D}">
      <dgm:prSet/>
      <dgm:spPr/>
      <dgm:t>
        <a:bodyPr/>
        <a:lstStyle/>
        <a:p>
          <a:endParaRPr lang="ru-RU"/>
        </a:p>
      </dgm:t>
    </dgm:pt>
    <dgm:pt modelId="{FB174356-CA0D-4EF0-8EE0-3C1807EFA112}" type="parTrans" cxnId="{B56538FB-E6B1-4CE6-8FE7-309DD456797D}">
      <dgm:prSet/>
      <dgm:spPr/>
      <dgm:t>
        <a:bodyPr/>
        <a:lstStyle/>
        <a:p>
          <a:endParaRPr lang="ru-RU"/>
        </a:p>
      </dgm:t>
    </dgm:pt>
    <dgm:pt modelId="{3E375795-A552-4B8A-9025-01E7223C872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Рода войск - мотострелковые, танковые, ракетные войска и артиллерия, войсковая ПВО, армейская авиация</a:t>
          </a:r>
          <a:endParaRPr lang="ru-RU" sz="2000" dirty="0">
            <a:solidFill>
              <a:schemeClr val="tx1"/>
            </a:solidFill>
          </a:endParaRPr>
        </a:p>
      </dgm:t>
    </dgm:pt>
    <dgm:pt modelId="{942966FC-24F1-44CC-B7CD-33EB96DD5A91}" type="sibTrans" cxnId="{65D13696-5C2B-48D9-B16A-71349E461A45}">
      <dgm:prSet/>
      <dgm:spPr/>
      <dgm:t>
        <a:bodyPr/>
        <a:lstStyle/>
        <a:p>
          <a:endParaRPr lang="ru-RU"/>
        </a:p>
      </dgm:t>
    </dgm:pt>
    <dgm:pt modelId="{FD153BEC-B660-4102-AFF7-556CF5961D71}" type="parTrans" cxnId="{65D13696-5C2B-48D9-B16A-71349E461A45}">
      <dgm:prSet/>
      <dgm:spPr/>
      <dgm:t>
        <a:bodyPr/>
        <a:lstStyle/>
        <a:p>
          <a:endParaRPr lang="ru-RU"/>
        </a:p>
      </dgm:t>
    </dgm:pt>
    <dgm:pt modelId="{373B9864-70D7-467C-9A73-E50D8E66033E}" type="pres">
      <dgm:prSet presAssocID="{B14D83E1-3DAC-42DB-84CF-66E721DE3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C9F7F2-C22A-4EE8-890F-9D6028461A93}" type="pres">
      <dgm:prSet presAssocID="{C8FF3B5D-204A-4990-B644-C6B4E34BB4A4}" presName="node" presStyleLbl="node1" presStyleIdx="0" presStyleCnt="4" custScaleX="203959" custScaleY="58485" custLinFactNeighborX="9045" custLinFactNeighborY="782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1A2378DF-275F-4749-969E-83932ADF9772}" type="pres">
      <dgm:prSet presAssocID="{79659E92-6976-4FE1-98AD-CC61CEFEE80A}" presName="sibTrans" presStyleCnt="0"/>
      <dgm:spPr/>
    </dgm:pt>
    <dgm:pt modelId="{D7A7F17A-915B-41B7-964F-EB6D07D67D94}" type="pres">
      <dgm:prSet presAssocID="{3E375795-A552-4B8A-9025-01E7223C872F}" presName="node" presStyleLbl="node1" presStyleIdx="1" presStyleCnt="4" custScaleY="46372" custLinFactNeighborX="-51502" custLinFactNeighborY="3549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C78321C-1F17-41D4-A158-3CB4EC493BDE}" type="pres">
      <dgm:prSet presAssocID="{942966FC-24F1-44CC-B7CD-33EB96DD5A91}" presName="sibTrans" presStyleCnt="0"/>
      <dgm:spPr/>
    </dgm:pt>
    <dgm:pt modelId="{93E229D4-3931-4660-BC8D-C146AB874CB7}" type="pres">
      <dgm:prSet presAssocID="{F86D215B-AB86-42F3-8A3C-5517F2F11169}" presName="node" presStyleLbl="node1" presStyleIdx="2" presStyleCnt="4" custScaleX="176371" custScaleY="55958" custLinFactNeighborX="5138" custLinFactNeighborY="4012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F7A7A04-ABBF-439A-BEDB-8DF578C98B83}" type="pres">
      <dgm:prSet presAssocID="{A83955A4-2D44-499E-AAB9-542EC7E8934B}" presName="sibTrans" presStyleCnt="0"/>
      <dgm:spPr/>
    </dgm:pt>
    <dgm:pt modelId="{B63F2B54-2BB6-4904-B36E-27D5DC7B4D08}" type="pres">
      <dgm:prSet presAssocID="{60FA5614-896E-48DF-80DE-1380F70418E3}" presName="node" presStyleLbl="node1" presStyleIdx="3" presStyleCnt="4" custScaleY="47358" custLinFactY="-5001" custLinFactNeighborX="66689" custLinFactNeighborY="-10000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CE35E849-E08E-4674-BCF5-8057F4CB4989}" type="presOf" srcId="{60FA5614-896E-48DF-80DE-1380F70418E3}" destId="{B63F2B54-2BB6-4904-B36E-27D5DC7B4D08}" srcOrd="0" destOrd="0" presId="urn:microsoft.com/office/officeart/2005/8/layout/default"/>
    <dgm:cxn modelId="{8BDA4342-F5A7-4F84-9836-840E6944997A}" type="presOf" srcId="{3E375795-A552-4B8A-9025-01E7223C872F}" destId="{D7A7F17A-915B-41B7-964F-EB6D07D67D94}" srcOrd="0" destOrd="0" presId="urn:microsoft.com/office/officeart/2005/8/layout/default"/>
    <dgm:cxn modelId="{65121373-C5E4-4447-8AF6-5E9B3743C1DC}" type="presOf" srcId="{C8FF3B5D-204A-4990-B644-C6B4E34BB4A4}" destId="{E6C9F7F2-C22A-4EE8-890F-9D6028461A93}" srcOrd="0" destOrd="0" presId="urn:microsoft.com/office/officeart/2005/8/layout/default"/>
    <dgm:cxn modelId="{B56538FB-E6B1-4CE6-8FE7-309DD456797D}" srcId="{B14D83E1-3DAC-42DB-84CF-66E721DE382D}" destId="{C8FF3B5D-204A-4990-B644-C6B4E34BB4A4}" srcOrd="0" destOrd="0" parTransId="{FB174356-CA0D-4EF0-8EE0-3C1807EFA112}" sibTransId="{79659E92-6976-4FE1-98AD-CC61CEFEE80A}"/>
    <dgm:cxn modelId="{C57969A4-8DDF-4C8E-9914-09F359635ED4}" srcId="{B14D83E1-3DAC-42DB-84CF-66E721DE382D}" destId="{F86D215B-AB86-42F3-8A3C-5517F2F11169}" srcOrd="2" destOrd="0" parTransId="{4292B596-5892-4C05-92FB-A3B1DC3D5F62}" sibTransId="{A83955A4-2D44-499E-AAB9-542EC7E8934B}"/>
    <dgm:cxn modelId="{56DFDAA7-B84E-4A56-BF8B-58F853488A89}" type="presOf" srcId="{B14D83E1-3DAC-42DB-84CF-66E721DE382D}" destId="{373B9864-70D7-467C-9A73-E50D8E66033E}" srcOrd="0" destOrd="0" presId="urn:microsoft.com/office/officeart/2005/8/layout/default"/>
    <dgm:cxn modelId="{759CA6B5-FF1B-42DB-BDF8-AEB6213CBED6}" type="presOf" srcId="{F86D215B-AB86-42F3-8A3C-5517F2F11169}" destId="{93E229D4-3931-4660-BC8D-C146AB874CB7}" srcOrd="0" destOrd="0" presId="urn:microsoft.com/office/officeart/2005/8/layout/default"/>
    <dgm:cxn modelId="{7CCE1265-64D3-4FF0-961E-47161B039F7D}" srcId="{B14D83E1-3DAC-42DB-84CF-66E721DE382D}" destId="{60FA5614-896E-48DF-80DE-1380F70418E3}" srcOrd="3" destOrd="0" parTransId="{9082E47B-9D55-4F51-BB5D-2CEAA43B443A}" sibTransId="{FDC53E6A-E5FC-42E8-8A29-99EAE0D19190}"/>
    <dgm:cxn modelId="{65D13696-5C2B-48D9-B16A-71349E461A45}" srcId="{B14D83E1-3DAC-42DB-84CF-66E721DE382D}" destId="{3E375795-A552-4B8A-9025-01E7223C872F}" srcOrd="1" destOrd="0" parTransId="{FD153BEC-B660-4102-AFF7-556CF5961D71}" sibTransId="{942966FC-24F1-44CC-B7CD-33EB96DD5A91}"/>
    <dgm:cxn modelId="{817D16CF-8A0F-4B1A-A0A4-544CABE241F0}" type="presParOf" srcId="{373B9864-70D7-467C-9A73-E50D8E66033E}" destId="{E6C9F7F2-C22A-4EE8-890F-9D6028461A93}" srcOrd="0" destOrd="0" presId="urn:microsoft.com/office/officeart/2005/8/layout/default"/>
    <dgm:cxn modelId="{E51731BC-F88D-4265-8D5B-29907520B603}" type="presParOf" srcId="{373B9864-70D7-467C-9A73-E50D8E66033E}" destId="{1A2378DF-275F-4749-969E-83932ADF9772}" srcOrd="1" destOrd="0" presId="urn:microsoft.com/office/officeart/2005/8/layout/default"/>
    <dgm:cxn modelId="{9204CE7C-C0BF-41DA-AA88-26E3DB0760F2}" type="presParOf" srcId="{373B9864-70D7-467C-9A73-E50D8E66033E}" destId="{D7A7F17A-915B-41B7-964F-EB6D07D67D94}" srcOrd="2" destOrd="0" presId="urn:microsoft.com/office/officeart/2005/8/layout/default"/>
    <dgm:cxn modelId="{96847878-E1D7-4D65-8797-2E76A1726AEB}" type="presParOf" srcId="{373B9864-70D7-467C-9A73-E50D8E66033E}" destId="{8C78321C-1F17-41D4-A158-3CB4EC493BDE}" srcOrd="3" destOrd="0" presId="urn:microsoft.com/office/officeart/2005/8/layout/default"/>
    <dgm:cxn modelId="{DF63AE8E-138C-4126-B6C3-42862610EAA1}" type="presParOf" srcId="{373B9864-70D7-467C-9A73-E50D8E66033E}" destId="{93E229D4-3931-4660-BC8D-C146AB874CB7}" srcOrd="4" destOrd="0" presId="urn:microsoft.com/office/officeart/2005/8/layout/default"/>
    <dgm:cxn modelId="{555C0105-E272-432F-A256-067AC653D7CB}" type="presParOf" srcId="{373B9864-70D7-467C-9A73-E50D8E66033E}" destId="{5F7A7A04-ABBF-439A-BEDB-8DF578C98B83}" srcOrd="5" destOrd="0" presId="urn:microsoft.com/office/officeart/2005/8/layout/default"/>
    <dgm:cxn modelId="{7532DE1C-09E0-4DFB-996B-5A63E40907E8}" type="presParOf" srcId="{373B9864-70D7-467C-9A73-E50D8E66033E}" destId="{B63F2B54-2BB6-4904-B36E-27D5DC7B4D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893F3C-4AF7-4307-8FBA-5ECDCBFEF880}" type="doc">
      <dgm:prSet loTypeId="urn:microsoft.com/office/officeart/2005/8/layout/venn2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074F1AF2-9DDA-4C40-BE12-8D80B6AC087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 состав ВВС входят следующие рода войск:</a:t>
          </a:r>
          <a:endParaRPr lang="ru-RU" sz="1600" dirty="0">
            <a:solidFill>
              <a:schemeClr val="tx1"/>
            </a:solidFill>
          </a:endParaRPr>
        </a:p>
      </dgm:t>
    </dgm:pt>
    <dgm:pt modelId="{4FE46BE2-C886-4C0B-8A30-090409B4E656}" type="parTrans" cxnId="{5D908980-23D4-4C3B-B582-08C97003495A}">
      <dgm:prSet/>
      <dgm:spPr/>
      <dgm:t>
        <a:bodyPr/>
        <a:lstStyle/>
        <a:p>
          <a:endParaRPr lang="ru-RU"/>
        </a:p>
      </dgm:t>
    </dgm:pt>
    <dgm:pt modelId="{3D0CFBB5-1E50-481B-919F-B31D8323835B}" type="sibTrans" cxnId="{5D908980-23D4-4C3B-B582-08C97003495A}">
      <dgm:prSet/>
      <dgm:spPr/>
      <dgm:t>
        <a:bodyPr/>
        <a:lstStyle/>
        <a:p>
          <a:endParaRPr lang="ru-RU"/>
        </a:p>
      </dgm:t>
    </dgm:pt>
    <dgm:pt modelId="{B655CB7B-E026-4523-A0FF-209A5AD5EED9}">
      <dgm:prSet phldrT="[Текст]" custT="1"/>
      <dgm:spPr/>
      <dgm:t>
        <a:bodyPr/>
        <a:lstStyle/>
        <a:p>
          <a:endParaRPr lang="ru-RU" sz="1400" dirty="0" smtClean="0">
            <a:solidFill>
              <a:schemeClr val="tx1"/>
            </a:solidFill>
          </a:endParaRPr>
        </a:p>
        <a:p>
          <a:r>
            <a:rPr lang="ru-RU" sz="2400" dirty="0" smtClean="0">
              <a:solidFill>
                <a:schemeClr val="tx1"/>
              </a:solidFill>
            </a:rPr>
            <a:t>авиация </a:t>
          </a:r>
          <a:endParaRPr lang="ru-RU" sz="1400" dirty="0">
            <a:solidFill>
              <a:schemeClr val="tx1"/>
            </a:solidFill>
          </a:endParaRPr>
        </a:p>
      </dgm:t>
    </dgm:pt>
    <dgm:pt modelId="{68A716FA-DE6E-45F1-8EE8-187CB937F696}" type="parTrans" cxnId="{7173C818-8228-4ABA-AE5A-741FBF76401F}">
      <dgm:prSet/>
      <dgm:spPr/>
      <dgm:t>
        <a:bodyPr/>
        <a:lstStyle/>
        <a:p>
          <a:endParaRPr lang="ru-RU"/>
        </a:p>
      </dgm:t>
    </dgm:pt>
    <dgm:pt modelId="{CE2B589C-5018-40F0-A1B5-E4EF3DFDE0FC}" type="sibTrans" cxnId="{7173C818-8228-4ABA-AE5A-741FBF76401F}">
      <dgm:prSet/>
      <dgm:spPr/>
      <dgm:t>
        <a:bodyPr/>
        <a:lstStyle/>
        <a:p>
          <a:endParaRPr lang="ru-RU"/>
        </a:p>
      </dgm:t>
    </dgm:pt>
    <dgm:pt modelId="{31CC30BD-D5B9-4905-9407-D21D3F36F6F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зенитные ракетные войска</a:t>
          </a:r>
          <a:r>
            <a:rPr lang="ru-RU" sz="1300" dirty="0" smtClean="0"/>
            <a:t>;</a:t>
          </a:r>
          <a:endParaRPr lang="ru-RU" sz="1300" dirty="0"/>
        </a:p>
      </dgm:t>
    </dgm:pt>
    <dgm:pt modelId="{702ED77F-D0AC-4751-A1CE-975EF59DB2B4}" type="parTrans" cxnId="{D6C8B80B-A84A-4A23-83B0-AD07D3EF6411}">
      <dgm:prSet/>
      <dgm:spPr/>
      <dgm:t>
        <a:bodyPr/>
        <a:lstStyle/>
        <a:p>
          <a:endParaRPr lang="ru-RU"/>
        </a:p>
      </dgm:t>
    </dgm:pt>
    <dgm:pt modelId="{BDB2B3D9-1D44-4F34-B6DA-A2A128CD42CD}" type="sibTrans" cxnId="{D6C8B80B-A84A-4A23-83B0-AD07D3EF6411}">
      <dgm:prSet/>
      <dgm:spPr/>
      <dgm:t>
        <a:bodyPr/>
        <a:lstStyle/>
        <a:p>
          <a:endParaRPr lang="ru-RU"/>
        </a:p>
      </dgm:t>
    </dgm:pt>
    <dgm:pt modelId="{8AFF8AE7-F679-425B-A49D-584636F3A70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радиотехнические войска;</a:t>
          </a:r>
          <a:endParaRPr lang="ru-RU" sz="1600" dirty="0">
            <a:solidFill>
              <a:schemeClr val="tx1"/>
            </a:solidFill>
          </a:endParaRPr>
        </a:p>
      </dgm:t>
    </dgm:pt>
    <dgm:pt modelId="{C8E51A55-8D4D-476E-8DB8-932BD7CE8881}" type="parTrans" cxnId="{7991685F-7C93-4B11-BB90-815DE9A8C055}">
      <dgm:prSet/>
      <dgm:spPr/>
      <dgm:t>
        <a:bodyPr/>
        <a:lstStyle/>
        <a:p>
          <a:endParaRPr lang="ru-RU"/>
        </a:p>
      </dgm:t>
    </dgm:pt>
    <dgm:pt modelId="{42D6E110-90FC-4D2A-A9D7-AB53D5D25CEF}" type="sibTrans" cxnId="{7991685F-7C93-4B11-BB90-815DE9A8C055}">
      <dgm:prSet/>
      <dgm:spPr/>
      <dgm:t>
        <a:bodyPr/>
        <a:lstStyle/>
        <a:p>
          <a:endParaRPr lang="ru-RU"/>
        </a:p>
      </dgm:t>
    </dgm:pt>
    <dgm:pt modelId="{FBD55CFC-4A40-46BA-A7E0-5EC4CFB5AFA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специальные войска;</a:t>
          </a:r>
          <a:endParaRPr lang="ru-RU" sz="1600" dirty="0">
            <a:solidFill>
              <a:schemeClr val="tx1"/>
            </a:solidFill>
          </a:endParaRPr>
        </a:p>
      </dgm:t>
    </dgm:pt>
    <dgm:pt modelId="{DF4D0534-7124-4AED-8498-DD309F5CFBB7}" type="parTrans" cxnId="{3740A852-9575-44D4-949B-43614E09EC40}">
      <dgm:prSet/>
      <dgm:spPr/>
      <dgm:t>
        <a:bodyPr/>
        <a:lstStyle/>
        <a:p>
          <a:endParaRPr lang="ru-RU"/>
        </a:p>
      </dgm:t>
    </dgm:pt>
    <dgm:pt modelId="{F1FCA40F-9EA9-466E-AA9C-64606807D88E}" type="sibTrans" cxnId="{3740A852-9575-44D4-949B-43614E09EC40}">
      <dgm:prSet/>
      <dgm:spPr/>
      <dgm:t>
        <a:bodyPr/>
        <a:lstStyle/>
        <a:p>
          <a:endParaRPr lang="ru-RU"/>
        </a:p>
      </dgm:t>
    </dgm:pt>
    <dgm:pt modelId="{C01F594B-718D-4038-9B84-5BB8D00AF74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части и учреждения тыла.</a:t>
          </a:r>
          <a:endParaRPr lang="ru-RU" sz="1800" dirty="0">
            <a:solidFill>
              <a:schemeClr val="tx1"/>
            </a:solidFill>
          </a:endParaRPr>
        </a:p>
      </dgm:t>
    </dgm:pt>
    <dgm:pt modelId="{A4A6A1CA-9E6B-4C70-8209-FE21F6BEABF5}" type="parTrans" cxnId="{133BA989-DA91-4129-A53F-E7B91364DEC0}">
      <dgm:prSet/>
      <dgm:spPr/>
      <dgm:t>
        <a:bodyPr/>
        <a:lstStyle/>
        <a:p>
          <a:endParaRPr lang="ru-RU"/>
        </a:p>
      </dgm:t>
    </dgm:pt>
    <dgm:pt modelId="{E80487D4-C048-4252-AF4B-BD1A7F463F66}" type="sibTrans" cxnId="{133BA989-DA91-4129-A53F-E7B91364DEC0}">
      <dgm:prSet/>
      <dgm:spPr/>
      <dgm:t>
        <a:bodyPr/>
        <a:lstStyle/>
        <a:p>
          <a:endParaRPr lang="ru-RU"/>
        </a:p>
      </dgm:t>
    </dgm:pt>
    <dgm:pt modelId="{8E4626F7-D315-4814-BCDE-E2443C74ED30}" type="pres">
      <dgm:prSet presAssocID="{A7893F3C-4AF7-4307-8FBA-5ECDCBFEF88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F5CCC-5316-4D21-81E9-507400A71962}" type="pres">
      <dgm:prSet presAssocID="{A7893F3C-4AF7-4307-8FBA-5ECDCBFEF880}" presName="comp1" presStyleCnt="0"/>
      <dgm:spPr/>
    </dgm:pt>
    <dgm:pt modelId="{A0B734EE-C54E-4761-812C-DACB956FC3DC}" type="pres">
      <dgm:prSet presAssocID="{A7893F3C-4AF7-4307-8FBA-5ECDCBFEF880}" presName="circle1" presStyleLbl="node1" presStyleIdx="0" presStyleCnt="6" custScaleX="104819" custLinFactNeighborX="-1813"/>
      <dgm:spPr/>
      <dgm:t>
        <a:bodyPr/>
        <a:lstStyle/>
        <a:p>
          <a:endParaRPr lang="ru-RU"/>
        </a:p>
      </dgm:t>
    </dgm:pt>
    <dgm:pt modelId="{865DFA5B-F031-48D4-80A5-BB4D01C3EFC1}" type="pres">
      <dgm:prSet presAssocID="{A7893F3C-4AF7-4307-8FBA-5ECDCBFEF880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C848F-7141-48A0-A85F-3CDEBD4FAD33}" type="pres">
      <dgm:prSet presAssocID="{A7893F3C-4AF7-4307-8FBA-5ECDCBFEF880}" presName="comp2" presStyleCnt="0"/>
      <dgm:spPr/>
    </dgm:pt>
    <dgm:pt modelId="{0127CC06-0249-43C6-9C85-E2143DC071F0}" type="pres">
      <dgm:prSet presAssocID="{A7893F3C-4AF7-4307-8FBA-5ECDCBFEF880}" presName="circle2" presStyleLbl="node1" presStyleIdx="1" presStyleCnt="6" custScaleX="107736" custLinFactNeighborX="-2835" custLinFactNeighborY="781"/>
      <dgm:spPr/>
      <dgm:t>
        <a:bodyPr/>
        <a:lstStyle/>
        <a:p>
          <a:endParaRPr lang="ru-RU"/>
        </a:p>
      </dgm:t>
    </dgm:pt>
    <dgm:pt modelId="{46DCF210-BD63-4560-82D7-A286C0E66544}" type="pres">
      <dgm:prSet presAssocID="{A7893F3C-4AF7-4307-8FBA-5ECDCBFEF880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AAA79-46D6-4805-A42E-A5E4C61E5BDE}" type="pres">
      <dgm:prSet presAssocID="{A7893F3C-4AF7-4307-8FBA-5ECDCBFEF880}" presName="comp3" presStyleCnt="0"/>
      <dgm:spPr/>
    </dgm:pt>
    <dgm:pt modelId="{4EF39768-0279-4139-A775-F1D1DAE06A23}" type="pres">
      <dgm:prSet presAssocID="{A7893F3C-4AF7-4307-8FBA-5ECDCBFEF880}" presName="circle3" presStyleLbl="node1" presStyleIdx="2" presStyleCnt="6" custScaleX="106723" custScaleY="85876"/>
      <dgm:spPr/>
      <dgm:t>
        <a:bodyPr/>
        <a:lstStyle/>
        <a:p>
          <a:endParaRPr lang="ru-RU"/>
        </a:p>
      </dgm:t>
    </dgm:pt>
    <dgm:pt modelId="{4C3061F9-9E2D-425A-A613-B137DE322A83}" type="pres">
      <dgm:prSet presAssocID="{A7893F3C-4AF7-4307-8FBA-5ECDCBFEF880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938F-967B-478D-9499-B9D059E65DCA}" type="pres">
      <dgm:prSet presAssocID="{A7893F3C-4AF7-4307-8FBA-5ECDCBFEF880}" presName="comp4" presStyleCnt="0"/>
      <dgm:spPr/>
    </dgm:pt>
    <dgm:pt modelId="{452329A6-6891-46C1-BB5D-7AB7366B4482}" type="pres">
      <dgm:prSet presAssocID="{A7893F3C-4AF7-4307-8FBA-5ECDCBFEF880}" presName="circle4" presStyleLbl="node1" presStyleIdx="3" presStyleCnt="6" custScaleX="100777" custScaleY="88372"/>
      <dgm:spPr/>
      <dgm:t>
        <a:bodyPr/>
        <a:lstStyle/>
        <a:p>
          <a:endParaRPr lang="ru-RU"/>
        </a:p>
      </dgm:t>
    </dgm:pt>
    <dgm:pt modelId="{7982B148-B889-425C-BA85-25468286E7BE}" type="pres">
      <dgm:prSet presAssocID="{A7893F3C-4AF7-4307-8FBA-5ECDCBFEF880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91D5F-E06B-4AB0-BC19-FF5C38BF5F6F}" type="pres">
      <dgm:prSet presAssocID="{A7893F3C-4AF7-4307-8FBA-5ECDCBFEF880}" presName="comp5" presStyleCnt="0"/>
      <dgm:spPr/>
    </dgm:pt>
    <dgm:pt modelId="{5A96EFE9-AFFA-41F9-AB5A-481058FEE117}" type="pres">
      <dgm:prSet presAssocID="{A7893F3C-4AF7-4307-8FBA-5ECDCBFEF880}" presName="circle5" presStyleLbl="node1" presStyleIdx="4" presStyleCnt="6" custScaleX="87951" custScaleY="78888" custLinFactNeighborX="-1210" custLinFactNeighborY="-3914"/>
      <dgm:spPr/>
      <dgm:t>
        <a:bodyPr/>
        <a:lstStyle/>
        <a:p>
          <a:endParaRPr lang="ru-RU"/>
        </a:p>
      </dgm:t>
    </dgm:pt>
    <dgm:pt modelId="{23EBF326-8B90-4C4E-B3FD-A2B493A0C0A6}" type="pres">
      <dgm:prSet presAssocID="{A7893F3C-4AF7-4307-8FBA-5ECDCBFEF880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9C9F6-FC80-467E-B42B-8BF17BABA14B}" type="pres">
      <dgm:prSet presAssocID="{A7893F3C-4AF7-4307-8FBA-5ECDCBFEF880}" presName="comp6" presStyleCnt="0"/>
      <dgm:spPr/>
    </dgm:pt>
    <dgm:pt modelId="{94377824-17A1-459D-9CC6-244F54BC4284}" type="pres">
      <dgm:prSet presAssocID="{A7893F3C-4AF7-4307-8FBA-5ECDCBFEF880}" presName="circle6" presStyleLbl="node1" presStyleIdx="5" presStyleCnt="6"/>
      <dgm:spPr/>
      <dgm:t>
        <a:bodyPr/>
        <a:lstStyle/>
        <a:p>
          <a:endParaRPr lang="ru-RU"/>
        </a:p>
      </dgm:t>
    </dgm:pt>
    <dgm:pt modelId="{F8B79CA5-8BF8-4D01-A61D-20A3C520B39A}" type="pres">
      <dgm:prSet presAssocID="{A7893F3C-4AF7-4307-8FBA-5ECDCBFEF880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BF944-56D4-4592-8311-8321835C46C2}" type="presOf" srcId="{31CC30BD-D5B9-4905-9407-D21D3F36F6F3}" destId="{4C3061F9-9E2D-425A-A613-B137DE322A83}" srcOrd="1" destOrd="0" presId="urn:microsoft.com/office/officeart/2005/8/layout/venn2"/>
    <dgm:cxn modelId="{7DD6E2AB-11A6-419F-B535-ABA490E0DF58}" type="presOf" srcId="{8AFF8AE7-F679-425B-A49D-584636F3A701}" destId="{7982B148-B889-425C-BA85-25468286E7BE}" srcOrd="1" destOrd="0" presId="urn:microsoft.com/office/officeart/2005/8/layout/venn2"/>
    <dgm:cxn modelId="{2EC4EFC3-772C-44A1-BEEA-467963990123}" type="presOf" srcId="{C01F594B-718D-4038-9B84-5BB8D00AF74B}" destId="{94377824-17A1-459D-9CC6-244F54BC4284}" srcOrd="0" destOrd="0" presId="urn:microsoft.com/office/officeart/2005/8/layout/venn2"/>
    <dgm:cxn modelId="{5D908980-23D4-4C3B-B582-08C97003495A}" srcId="{A7893F3C-4AF7-4307-8FBA-5ECDCBFEF880}" destId="{074F1AF2-9DDA-4C40-BE12-8D80B6AC087D}" srcOrd="0" destOrd="0" parTransId="{4FE46BE2-C886-4C0B-8A30-090409B4E656}" sibTransId="{3D0CFBB5-1E50-481B-919F-B31D8323835B}"/>
    <dgm:cxn modelId="{93D566D9-64F8-43A5-97FE-8986C667A2AB}" type="presOf" srcId="{C01F594B-718D-4038-9B84-5BB8D00AF74B}" destId="{F8B79CA5-8BF8-4D01-A61D-20A3C520B39A}" srcOrd="1" destOrd="0" presId="urn:microsoft.com/office/officeart/2005/8/layout/venn2"/>
    <dgm:cxn modelId="{DD9B270C-0F4A-4598-8BDE-E009DB5D75CA}" type="presOf" srcId="{074F1AF2-9DDA-4C40-BE12-8D80B6AC087D}" destId="{865DFA5B-F031-48D4-80A5-BB4D01C3EFC1}" srcOrd="1" destOrd="0" presId="urn:microsoft.com/office/officeart/2005/8/layout/venn2"/>
    <dgm:cxn modelId="{4B67D6B7-76AD-46FA-B2E0-812A72EB974A}" type="presOf" srcId="{B655CB7B-E026-4523-A0FF-209A5AD5EED9}" destId="{0127CC06-0249-43C6-9C85-E2143DC071F0}" srcOrd="0" destOrd="0" presId="urn:microsoft.com/office/officeart/2005/8/layout/venn2"/>
    <dgm:cxn modelId="{7ECB7F79-17BF-45FA-A860-4EC44074BA39}" type="presOf" srcId="{FBD55CFC-4A40-46BA-A7E0-5EC4CFB5AFA5}" destId="{23EBF326-8B90-4C4E-B3FD-A2B493A0C0A6}" srcOrd="1" destOrd="0" presId="urn:microsoft.com/office/officeart/2005/8/layout/venn2"/>
    <dgm:cxn modelId="{B6BBA66F-A889-4966-B950-A234358A0522}" type="presOf" srcId="{31CC30BD-D5B9-4905-9407-D21D3F36F6F3}" destId="{4EF39768-0279-4139-A775-F1D1DAE06A23}" srcOrd="0" destOrd="0" presId="urn:microsoft.com/office/officeart/2005/8/layout/venn2"/>
    <dgm:cxn modelId="{908170D4-02D3-4A19-8B82-5C8A7BE9D402}" type="presOf" srcId="{A7893F3C-4AF7-4307-8FBA-5ECDCBFEF880}" destId="{8E4626F7-D315-4814-BCDE-E2443C74ED30}" srcOrd="0" destOrd="0" presId="urn:microsoft.com/office/officeart/2005/8/layout/venn2"/>
    <dgm:cxn modelId="{298D83E2-E917-4A0B-AF37-46F2BF020B55}" type="presOf" srcId="{B655CB7B-E026-4523-A0FF-209A5AD5EED9}" destId="{46DCF210-BD63-4560-82D7-A286C0E66544}" srcOrd="1" destOrd="0" presId="urn:microsoft.com/office/officeart/2005/8/layout/venn2"/>
    <dgm:cxn modelId="{31CA8224-0B8F-4501-96C7-E8FC0C4BE5CB}" type="presOf" srcId="{FBD55CFC-4A40-46BA-A7E0-5EC4CFB5AFA5}" destId="{5A96EFE9-AFFA-41F9-AB5A-481058FEE117}" srcOrd="0" destOrd="0" presId="urn:microsoft.com/office/officeart/2005/8/layout/venn2"/>
    <dgm:cxn modelId="{D6C8B80B-A84A-4A23-83B0-AD07D3EF6411}" srcId="{A7893F3C-4AF7-4307-8FBA-5ECDCBFEF880}" destId="{31CC30BD-D5B9-4905-9407-D21D3F36F6F3}" srcOrd="2" destOrd="0" parTransId="{702ED77F-D0AC-4751-A1CE-975EF59DB2B4}" sibTransId="{BDB2B3D9-1D44-4F34-B6DA-A2A128CD42CD}"/>
    <dgm:cxn modelId="{3740A852-9575-44D4-949B-43614E09EC40}" srcId="{A7893F3C-4AF7-4307-8FBA-5ECDCBFEF880}" destId="{FBD55CFC-4A40-46BA-A7E0-5EC4CFB5AFA5}" srcOrd="4" destOrd="0" parTransId="{DF4D0534-7124-4AED-8498-DD309F5CFBB7}" sibTransId="{F1FCA40F-9EA9-466E-AA9C-64606807D88E}"/>
    <dgm:cxn modelId="{7991685F-7C93-4B11-BB90-815DE9A8C055}" srcId="{A7893F3C-4AF7-4307-8FBA-5ECDCBFEF880}" destId="{8AFF8AE7-F679-425B-A49D-584636F3A701}" srcOrd="3" destOrd="0" parTransId="{C8E51A55-8D4D-476E-8DB8-932BD7CE8881}" sibTransId="{42D6E110-90FC-4D2A-A9D7-AB53D5D25CEF}"/>
    <dgm:cxn modelId="{C548CC38-735C-42F0-A77A-E142D22F4DEF}" type="presOf" srcId="{8AFF8AE7-F679-425B-A49D-584636F3A701}" destId="{452329A6-6891-46C1-BB5D-7AB7366B4482}" srcOrd="0" destOrd="0" presId="urn:microsoft.com/office/officeart/2005/8/layout/venn2"/>
    <dgm:cxn modelId="{74C51549-995B-424F-B3AB-6F9C02B371B2}" type="presOf" srcId="{074F1AF2-9DDA-4C40-BE12-8D80B6AC087D}" destId="{A0B734EE-C54E-4761-812C-DACB956FC3DC}" srcOrd="0" destOrd="0" presId="urn:microsoft.com/office/officeart/2005/8/layout/venn2"/>
    <dgm:cxn modelId="{133BA989-DA91-4129-A53F-E7B91364DEC0}" srcId="{A7893F3C-4AF7-4307-8FBA-5ECDCBFEF880}" destId="{C01F594B-718D-4038-9B84-5BB8D00AF74B}" srcOrd="5" destOrd="0" parTransId="{A4A6A1CA-9E6B-4C70-8209-FE21F6BEABF5}" sibTransId="{E80487D4-C048-4252-AF4B-BD1A7F463F66}"/>
    <dgm:cxn modelId="{7173C818-8228-4ABA-AE5A-741FBF76401F}" srcId="{A7893F3C-4AF7-4307-8FBA-5ECDCBFEF880}" destId="{B655CB7B-E026-4523-A0FF-209A5AD5EED9}" srcOrd="1" destOrd="0" parTransId="{68A716FA-DE6E-45F1-8EE8-187CB937F696}" sibTransId="{CE2B589C-5018-40F0-A1B5-E4EF3DFDE0FC}"/>
    <dgm:cxn modelId="{C0151CAD-CFAC-4255-958C-B047C2B4E657}" type="presParOf" srcId="{8E4626F7-D315-4814-BCDE-E2443C74ED30}" destId="{207F5CCC-5316-4D21-81E9-507400A71962}" srcOrd="0" destOrd="0" presId="urn:microsoft.com/office/officeart/2005/8/layout/venn2"/>
    <dgm:cxn modelId="{88C11F09-C67F-4353-995D-6ABE994F017F}" type="presParOf" srcId="{207F5CCC-5316-4D21-81E9-507400A71962}" destId="{A0B734EE-C54E-4761-812C-DACB956FC3DC}" srcOrd="0" destOrd="0" presId="urn:microsoft.com/office/officeart/2005/8/layout/venn2"/>
    <dgm:cxn modelId="{23300206-6064-42FA-900C-0569320B8048}" type="presParOf" srcId="{207F5CCC-5316-4D21-81E9-507400A71962}" destId="{865DFA5B-F031-48D4-80A5-BB4D01C3EFC1}" srcOrd="1" destOrd="0" presId="urn:microsoft.com/office/officeart/2005/8/layout/venn2"/>
    <dgm:cxn modelId="{EFE30E8D-1368-4A2B-A72C-CB30F0530093}" type="presParOf" srcId="{8E4626F7-D315-4814-BCDE-E2443C74ED30}" destId="{FEBC848F-7141-48A0-A85F-3CDEBD4FAD33}" srcOrd="1" destOrd="0" presId="urn:microsoft.com/office/officeart/2005/8/layout/venn2"/>
    <dgm:cxn modelId="{1E3F3190-E26D-4D2E-A612-E64C8CA3137A}" type="presParOf" srcId="{FEBC848F-7141-48A0-A85F-3CDEBD4FAD33}" destId="{0127CC06-0249-43C6-9C85-E2143DC071F0}" srcOrd="0" destOrd="0" presId="urn:microsoft.com/office/officeart/2005/8/layout/venn2"/>
    <dgm:cxn modelId="{F3965258-208E-4A37-AE14-6E2D363579F0}" type="presParOf" srcId="{FEBC848F-7141-48A0-A85F-3CDEBD4FAD33}" destId="{46DCF210-BD63-4560-82D7-A286C0E66544}" srcOrd="1" destOrd="0" presId="urn:microsoft.com/office/officeart/2005/8/layout/venn2"/>
    <dgm:cxn modelId="{73C54320-D94E-49BC-B14A-7A2532C655B1}" type="presParOf" srcId="{8E4626F7-D315-4814-BCDE-E2443C74ED30}" destId="{1E1AAA79-46D6-4805-A42E-A5E4C61E5BDE}" srcOrd="2" destOrd="0" presId="urn:microsoft.com/office/officeart/2005/8/layout/venn2"/>
    <dgm:cxn modelId="{224A61FA-A3ED-4251-A460-4289EA20F053}" type="presParOf" srcId="{1E1AAA79-46D6-4805-A42E-A5E4C61E5BDE}" destId="{4EF39768-0279-4139-A775-F1D1DAE06A23}" srcOrd="0" destOrd="0" presId="urn:microsoft.com/office/officeart/2005/8/layout/venn2"/>
    <dgm:cxn modelId="{21E26FD3-2568-4FAB-BBA1-9645D41C87E5}" type="presParOf" srcId="{1E1AAA79-46D6-4805-A42E-A5E4C61E5BDE}" destId="{4C3061F9-9E2D-425A-A613-B137DE322A83}" srcOrd="1" destOrd="0" presId="urn:microsoft.com/office/officeart/2005/8/layout/venn2"/>
    <dgm:cxn modelId="{3F2D474B-2493-46E6-99E0-2067D894D3EC}" type="presParOf" srcId="{8E4626F7-D315-4814-BCDE-E2443C74ED30}" destId="{88FE938F-967B-478D-9499-B9D059E65DCA}" srcOrd="3" destOrd="0" presId="urn:microsoft.com/office/officeart/2005/8/layout/venn2"/>
    <dgm:cxn modelId="{7DCDBF54-EFB5-421C-BB68-5A4994BADB6B}" type="presParOf" srcId="{88FE938F-967B-478D-9499-B9D059E65DCA}" destId="{452329A6-6891-46C1-BB5D-7AB7366B4482}" srcOrd="0" destOrd="0" presId="urn:microsoft.com/office/officeart/2005/8/layout/venn2"/>
    <dgm:cxn modelId="{C1112471-F080-4107-B3B9-CC01FD1CF38E}" type="presParOf" srcId="{88FE938F-967B-478D-9499-B9D059E65DCA}" destId="{7982B148-B889-425C-BA85-25468286E7BE}" srcOrd="1" destOrd="0" presId="urn:microsoft.com/office/officeart/2005/8/layout/venn2"/>
    <dgm:cxn modelId="{BEA61BEA-0000-49B8-A370-AD2CFFF85055}" type="presParOf" srcId="{8E4626F7-D315-4814-BCDE-E2443C74ED30}" destId="{E4D91D5F-E06B-4AB0-BC19-FF5C38BF5F6F}" srcOrd="4" destOrd="0" presId="urn:microsoft.com/office/officeart/2005/8/layout/venn2"/>
    <dgm:cxn modelId="{3F3570EA-221C-4092-B116-EE19FE221624}" type="presParOf" srcId="{E4D91D5F-E06B-4AB0-BC19-FF5C38BF5F6F}" destId="{5A96EFE9-AFFA-41F9-AB5A-481058FEE117}" srcOrd="0" destOrd="0" presId="urn:microsoft.com/office/officeart/2005/8/layout/venn2"/>
    <dgm:cxn modelId="{B186E6C4-1782-422F-9070-C13FA5EB9A2B}" type="presParOf" srcId="{E4D91D5F-E06B-4AB0-BC19-FF5C38BF5F6F}" destId="{23EBF326-8B90-4C4E-B3FD-A2B493A0C0A6}" srcOrd="1" destOrd="0" presId="urn:microsoft.com/office/officeart/2005/8/layout/venn2"/>
    <dgm:cxn modelId="{48CFAC76-364B-4863-A312-47A5696A7251}" type="presParOf" srcId="{8E4626F7-D315-4814-BCDE-E2443C74ED30}" destId="{77C9C9F6-FC80-467E-B42B-8BF17BABA14B}" srcOrd="5" destOrd="0" presId="urn:microsoft.com/office/officeart/2005/8/layout/venn2"/>
    <dgm:cxn modelId="{4E1E2A8F-5D2B-469A-A187-94BAEFAF1EBB}" type="presParOf" srcId="{77C9C9F6-FC80-467E-B42B-8BF17BABA14B}" destId="{94377824-17A1-459D-9CC6-244F54BC4284}" srcOrd="0" destOrd="0" presId="urn:microsoft.com/office/officeart/2005/8/layout/venn2"/>
    <dgm:cxn modelId="{F6B599B1-4DA5-4EB7-A4A1-42C97F7C9AD8}" type="presParOf" srcId="{77C9C9F6-FC80-467E-B42B-8BF17BABA14B}" destId="{F8B79CA5-8BF8-4D01-A61D-20A3C520B39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A76A0-12B1-4E8D-8184-63D01FB615CC}">
      <dsp:nvSpPr>
        <dsp:cNvPr id="0" name=""/>
        <dsp:cNvSpPr/>
      </dsp:nvSpPr>
      <dsp:spPr>
        <a:xfrm>
          <a:off x="4191000" y="1058196"/>
          <a:ext cx="2559697" cy="444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22"/>
              </a:lnTo>
              <a:lnTo>
                <a:pt x="2559697" y="222122"/>
              </a:lnTo>
              <a:lnTo>
                <a:pt x="2559697" y="44424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3A1C-BCBE-4EEA-8217-CEF4AD036D47}">
      <dsp:nvSpPr>
        <dsp:cNvPr id="0" name=""/>
        <dsp:cNvSpPr/>
      </dsp:nvSpPr>
      <dsp:spPr>
        <a:xfrm>
          <a:off x="4145279" y="1058196"/>
          <a:ext cx="91440" cy="444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24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02E8B-DCEC-4D4C-B5AF-B95269A4B19C}">
      <dsp:nvSpPr>
        <dsp:cNvPr id="0" name=""/>
        <dsp:cNvSpPr/>
      </dsp:nvSpPr>
      <dsp:spPr>
        <a:xfrm>
          <a:off x="1631302" y="1058196"/>
          <a:ext cx="2559697" cy="444244"/>
        </a:xfrm>
        <a:custGeom>
          <a:avLst/>
          <a:gdLst/>
          <a:ahLst/>
          <a:cxnLst/>
          <a:rect l="0" t="0" r="0" b="0"/>
          <a:pathLst>
            <a:path>
              <a:moveTo>
                <a:pt x="2559697" y="0"/>
              </a:moveTo>
              <a:lnTo>
                <a:pt x="2559697" y="222122"/>
              </a:lnTo>
              <a:lnTo>
                <a:pt x="0" y="222122"/>
              </a:lnTo>
              <a:lnTo>
                <a:pt x="0" y="44424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336EA-FF4C-4005-AB1A-A2EAF14E3530}">
      <dsp:nvSpPr>
        <dsp:cNvPr id="0" name=""/>
        <dsp:cNvSpPr/>
      </dsp:nvSpPr>
      <dsp:spPr>
        <a:xfrm>
          <a:off x="3133273" y="469"/>
          <a:ext cx="2115452" cy="1057726"/>
        </a:xfrm>
        <a:prstGeom prst="rect">
          <a:avLst/>
        </a:prstGeom>
        <a:solidFill>
          <a:schemeClr val="accent6">
            <a:hueOff val="0"/>
            <a:satOff val="0"/>
            <a:lumOff val="0"/>
            <a:alpha val="3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Вооруженные силы РФ</a:t>
          </a:r>
        </a:p>
      </dsp:txBody>
      <dsp:txXfrm>
        <a:off x="3133273" y="469"/>
        <a:ext cx="2115452" cy="1057726"/>
      </dsp:txXfrm>
    </dsp:sp>
    <dsp:sp modelId="{47434E84-6AAB-41DF-8A32-88AE418A57BB}">
      <dsp:nvSpPr>
        <dsp:cNvPr id="0" name=""/>
        <dsp:cNvSpPr/>
      </dsp:nvSpPr>
      <dsp:spPr>
        <a:xfrm>
          <a:off x="573576" y="1502440"/>
          <a:ext cx="2115452" cy="1057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Сухопутные войск</a:t>
          </a:r>
          <a:r>
            <a:rPr kumimoji="0" lang="ru-RU" sz="2300" b="0" i="0" u="none" strike="noStrike" kern="1200" cap="none" normalizeH="0" baseline="0" dirty="0" smtClean="0">
              <a:ln/>
              <a:effectLst/>
              <a:latin typeface="Arial" charset="0"/>
            </a:rPr>
            <a:t>а</a:t>
          </a:r>
        </a:p>
      </dsp:txBody>
      <dsp:txXfrm>
        <a:off x="573576" y="1502440"/>
        <a:ext cx="2115452" cy="1057726"/>
      </dsp:txXfrm>
    </dsp:sp>
    <dsp:sp modelId="{49508D3B-D6D2-4E4C-B6AA-EA6346D19C75}">
      <dsp:nvSpPr>
        <dsp:cNvPr id="0" name=""/>
        <dsp:cNvSpPr/>
      </dsp:nvSpPr>
      <dsp:spPr>
        <a:xfrm>
          <a:off x="3133273" y="1502440"/>
          <a:ext cx="2115452" cy="1057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Военно-воздушные силы</a:t>
          </a:r>
        </a:p>
      </dsp:txBody>
      <dsp:txXfrm>
        <a:off x="3133273" y="1502440"/>
        <a:ext cx="2115452" cy="1057726"/>
      </dsp:txXfrm>
    </dsp:sp>
    <dsp:sp modelId="{FA0C6ED6-3B19-4877-9413-E01A010E4B40}">
      <dsp:nvSpPr>
        <dsp:cNvPr id="0" name=""/>
        <dsp:cNvSpPr/>
      </dsp:nvSpPr>
      <dsp:spPr>
        <a:xfrm>
          <a:off x="5692971" y="1502440"/>
          <a:ext cx="2115452" cy="10577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Военно-морской флот</a:t>
          </a:r>
        </a:p>
      </dsp:txBody>
      <dsp:txXfrm>
        <a:off x="5692971" y="1502440"/>
        <a:ext cx="2115452" cy="10577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76341-23BE-4FAD-9E59-8068A37A762B}">
      <dsp:nvSpPr>
        <dsp:cNvPr id="0" name=""/>
        <dsp:cNvSpPr/>
      </dsp:nvSpPr>
      <dsp:spPr>
        <a:xfrm>
          <a:off x="4165662" y="2715169"/>
          <a:ext cx="2860940" cy="59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74"/>
              </a:lnTo>
              <a:lnTo>
                <a:pt x="2860940" y="344574"/>
              </a:lnTo>
              <a:lnTo>
                <a:pt x="2860940" y="597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C3CC1-2DC8-4F57-8AAC-1876927E27B8}">
      <dsp:nvSpPr>
        <dsp:cNvPr id="0" name=""/>
        <dsp:cNvSpPr/>
      </dsp:nvSpPr>
      <dsp:spPr>
        <a:xfrm>
          <a:off x="4069080" y="2715169"/>
          <a:ext cx="91440" cy="561498"/>
        </a:xfrm>
        <a:custGeom>
          <a:avLst/>
          <a:gdLst/>
          <a:ahLst/>
          <a:cxnLst/>
          <a:rect l="0" t="0" r="0" b="0"/>
          <a:pathLst>
            <a:path>
              <a:moveTo>
                <a:pt x="96582" y="0"/>
              </a:moveTo>
              <a:lnTo>
                <a:pt x="96582" y="308869"/>
              </a:lnTo>
              <a:lnTo>
                <a:pt x="45720" y="308869"/>
              </a:lnTo>
              <a:lnTo>
                <a:pt x="45720" y="561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47C1E-942E-44F7-8324-6BE72FFF8AE1}">
      <dsp:nvSpPr>
        <dsp:cNvPr id="0" name=""/>
        <dsp:cNvSpPr/>
      </dsp:nvSpPr>
      <dsp:spPr>
        <a:xfrm>
          <a:off x="1203548" y="2715169"/>
          <a:ext cx="2962113" cy="561498"/>
        </a:xfrm>
        <a:custGeom>
          <a:avLst/>
          <a:gdLst/>
          <a:ahLst/>
          <a:cxnLst/>
          <a:rect l="0" t="0" r="0" b="0"/>
          <a:pathLst>
            <a:path>
              <a:moveTo>
                <a:pt x="2962113" y="0"/>
              </a:moveTo>
              <a:lnTo>
                <a:pt x="2962113" y="308869"/>
              </a:lnTo>
              <a:lnTo>
                <a:pt x="0" y="308869"/>
              </a:lnTo>
              <a:lnTo>
                <a:pt x="0" y="561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F006A-4FFA-4412-B9E2-A98662AF5EF1}">
      <dsp:nvSpPr>
        <dsp:cNvPr id="0" name=""/>
        <dsp:cNvSpPr/>
      </dsp:nvSpPr>
      <dsp:spPr>
        <a:xfrm>
          <a:off x="2962666" y="1512172"/>
          <a:ext cx="2405992" cy="1202996"/>
        </a:xfrm>
        <a:prstGeom prst="flowChartAlternateProcess">
          <a:avLst/>
        </a:prstGeom>
        <a:solidFill>
          <a:srgbClr val="FB39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Вооруженные Силы включают в себя три рода войск:</a:t>
          </a:r>
          <a:endParaRPr lang="ru-RU" kern="1200" dirty="0"/>
        </a:p>
      </dsp:txBody>
      <dsp:txXfrm>
        <a:off x="2962666" y="1512172"/>
        <a:ext cx="2405992" cy="1202996"/>
      </dsp:txXfrm>
    </dsp:sp>
    <dsp:sp modelId="{A2CC325A-E0A2-45E7-8FF5-4FCB225FAC70}">
      <dsp:nvSpPr>
        <dsp:cNvPr id="0" name=""/>
        <dsp:cNvSpPr/>
      </dsp:nvSpPr>
      <dsp:spPr>
        <a:xfrm>
          <a:off x="552" y="3276667"/>
          <a:ext cx="2405992" cy="1202996"/>
        </a:xfrm>
        <a:prstGeom prst="flowChartAlternateProcess">
          <a:avLst/>
        </a:prstGeom>
        <a:solidFill>
          <a:srgbClr val="FB39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Ракетные войска стратегического назначения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552" y="3276667"/>
        <a:ext cx="2405992" cy="1202996"/>
      </dsp:txXfrm>
    </dsp:sp>
    <dsp:sp modelId="{F75E80A1-2CCA-4F6B-92A4-52CE9B140FD1}">
      <dsp:nvSpPr>
        <dsp:cNvPr id="0" name=""/>
        <dsp:cNvSpPr/>
      </dsp:nvSpPr>
      <dsp:spPr>
        <a:xfrm>
          <a:off x="2911803" y="3276667"/>
          <a:ext cx="2405992" cy="1202996"/>
        </a:xfrm>
        <a:prstGeom prst="flowChartAlternateProcess">
          <a:avLst/>
        </a:prstGeom>
        <a:solidFill>
          <a:srgbClr val="FB39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Космические войска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11803" y="3276667"/>
        <a:ext cx="2405992" cy="1202996"/>
      </dsp:txXfrm>
    </dsp:sp>
    <dsp:sp modelId="{1368E66C-6CCB-42E2-A610-8E802F564789}">
      <dsp:nvSpPr>
        <dsp:cNvPr id="0" name=""/>
        <dsp:cNvSpPr/>
      </dsp:nvSpPr>
      <dsp:spPr>
        <a:xfrm>
          <a:off x="5823607" y="3312372"/>
          <a:ext cx="2405992" cy="1202996"/>
        </a:xfrm>
        <a:prstGeom prst="flowChartAlternateProcess">
          <a:avLst/>
        </a:prstGeom>
        <a:solidFill>
          <a:srgbClr val="FB39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Воздушно-десантные войска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5823607" y="3312372"/>
        <a:ext cx="2405992" cy="12029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3C77C6-0280-47BC-A962-81625A1A7C28}">
      <dsp:nvSpPr>
        <dsp:cNvPr id="0" name=""/>
        <dsp:cNvSpPr/>
      </dsp:nvSpPr>
      <dsp:spPr>
        <a:xfrm>
          <a:off x="4218187" y="975870"/>
          <a:ext cx="2334419" cy="410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29"/>
              </a:lnTo>
              <a:lnTo>
                <a:pt x="2334419" y="205229"/>
              </a:lnTo>
              <a:lnTo>
                <a:pt x="2334419" y="4101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47163-0AED-4322-A62B-4A0A69F292ED}">
      <dsp:nvSpPr>
        <dsp:cNvPr id="0" name=""/>
        <dsp:cNvSpPr/>
      </dsp:nvSpPr>
      <dsp:spPr>
        <a:xfrm>
          <a:off x="4145280" y="975870"/>
          <a:ext cx="91440" cy="410162"/>
        </a:xfrm>
        <a:custGeom>
          <a:avLst/>
          <a:gdLst/>
          <a:ahLst/>
          <a:cxnLst/>
          <a:rect l="0" t="0" r="0" b="0"/>
          <a:pathLst>
            <a:path>
              <a:moveTo>
                <a:pt x="72907" y="0"/>
              </a:moveTo>
              <a:lnTo>
                <a:pt x="72907" y="205229"/>
              </a:lnTo>
              <a:lnTo>
                <a:pt x="45720" y="205229"/>
              </a:lnTo>
              <a:lnTo>
                <a:pt x="45720" y="4101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1275D-E570-4C69-845E-5AE524C51ED6}">
      <dsp:nvSpPr>
        <dsp:cNvPr id="0" name=""/>
        <dsp:cNvSpPr/>
      </dsp:nvSpPr>
      <dsp:spPr>
        <a:xfrm>
          <a:off x="1829392" y="975870"/>
          <a:ext cx="2388794" cy="410162"/>
        </a:xfrm>
        <a:custGeom>
          <a:avLst/>
          <a:gdLst/>
          <a:ahLst/>
          <a:cxnLst/>
          <a:rect l="0" t="0" r="0" b="0"/>
          <a:pathLst>
            <a:path>
              <a:moveTo>
                <a:pt x="2388794" y="0"/>
              </a:moveTo>
              <a:lnTo>
                <a:pt x="2388794" y="205229"/>
              </a:lnTo>
              <a:lnTo>
                <a:pt x="0" y="205229"/>
              </a:lnTo>
              <a:lnTo>
                <a:pt x="0" y="410162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55AF-1E81-43EB-96DD-BC78048A8748}">
      <dsp:nvSpPr>
        <dsp:cNvPr id="0" name=""/>
        <dsp:cNvSpPr/>
      </dsp:nvSpPr>
      <dsp:spPr>
        <a:xfrm>
          <a:off x="3242317" y="0"/>
          <a:ext cx="1951741" cy="975870"/>
        </a:xfrm>
        <a:prstGeom prst="round2Diag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Рода войск</a:t>
          </a:r>
        </a:p>
      </dsp:txBody>
      <dsp:txXfrm>
        <a:off x="3242317" y="0"/>
        <a:ext cx="1951741" cy="975870"/>
      </dsp:txXfrm>
    </dsp:sp>
    <dsp:sp modelId="{042E3969-4F41-4E45-BB25-570C50FA1B97}">
      <dsp:nvSpPr>
        <dsp:cNvPr id="0" name=""/>
        <dsp:cNvSpPr/>
      </dsp:nvSpPr>
      <dsp:spPr>
        <a:xfrm>
          <a:off x="853522" y="1386032"/>
          <a:ext cx="1951741" cy="975870"/>
        </a:xfrm>
        <a:prstGeom prst="round2Diag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Ракетные войска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Стратегического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назначения</a:t>
          </a:r>
        </a:p>
      </dsp:txBody>
      <dsp:txXfrm>
        <a:off x="853522" y="1386032"/>
        <a:ext cx="1951741" cy="975870"/>
      </dsp:txXfrm>
    </dsp:sp>
    <dsp:sp modelId="{DF687343-02F5-4A50-9396-A7E6F40C2050}">
      <dsp:nvSpPr>
        <dsp:cNvPr id="0" name=""/>
        <dsp:cNvSpPr/>
      </dsp:nvSpPr>
      <dsp:spPr>
        <a:xfrm>
          <a:off x="3215129" y="1386032"/>
          <a:ext cx="1951741" cy="975870"/>
        </a:xfrm>
        <a:prstGeom prst="round2Diag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Космические войска</a:t>
          </a:r>
        </a:p>
      </dsp:txBody>
      <dsp:txXfrm>
        <a:off x="3215129" y="1386032"/>
        <a:ext cx="1951741" cy="975870"/>
      </dsp:txXfrm>
    </dsp:sp>
    <dsp:sp modelId="{036F7481-F091-482F-833E-20E8EA0CFA35}">
      <dsp:nvSpPr>
        <dsp:cNvPr id="0" name=""/>
        <dsp:cNvSpPr/>
      </dsp:nvSpPr>
      <dsp:spPr>
        <a:xfrm>
          <a:off x="5576736" y="1386032"/>
          <a:ext cx="1951741" cy="975870"/>
        </a:xfrm>
        <a:prstGeom prst="round2Diag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Воздушно-десантные</a:t>
          </a:r>
          <a:b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1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войска</a:t>
          </a:r>
        </a:p>
      </dsp:txBody>
      <dsp:txXfrm>
        <a:off x="5576736" y="1386032"/>
        <a:ext cx="1951741" cy="9758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9F7F2-C22A-4EE8-890F-9D6028461A93}">
      <dsp:nvSpPr>
        <dsp:cNvPr id="0" name=""/>
        <dsp:cNvSpPr/>
      </dsp:nvSpPr>
      <dsp:spPr>
        <a:xfrm>
          <a:off x="271472" y="185073"/>
          <a:ext cx="7958127" cy="1369190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 состав Сухопутных войск входят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71472" y="185073"/>
        <a:ext cx="7958127" cy="1369190"/>
      </dsp:txXfrm>
    </dsp:sp>
    <dsp:sp modelId="{D7A7F17A-915B-41B7-964F-EB6D07D67D94}">
      <dsp:nvSpPr>
        <dsp:cNvPr id="0" name=""/>
        <dsp:cNvSpPr/>
      </dsp:nvSpPr>
      <dsp:spPr>
        <a:xfrm>
          <a:off x="154367" y="2592297"/>
          <a:ext cx="3901826" cy="1085613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Рода войск - мотострелковые, танковые, ракетные войска и артиллерия, войсковая ПВО, армейская авиация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367" y="2592297"/>
        <a:ext cx="3901826" cy="1085613"/>
      </dsp:txXfrm>
    </dsp:sp>
    <dsp:sp modelId="{93E229D4-3931-4660-BC8D-C146AB874CB7}">
      <dsp:nvSpPr>
        <dsp:cNvPr id="0" name=""/>
        <dsp:cNvSpPr/>
      </dsp:nvSpPr>
      <dsp:spPr>
        <a:xfrm>
          <a:off x="874430" y="4176462"/>
          <a:ext cx="6881691" cy="1310030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Специальные войска (соединения и части — разведывательные, связи, радиоэлектронной борьбы, инженерные, радиационной, химической и биологической защиты, технического обеспечения, автомобильные и охраны тыла);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74430" y="4176462"/>
        <a:ext cx="6881691" cy="1310030"/>
      </dsp:txXfrm>
    </dsp:sp>
    <dsp:sp modelId="{B63F2B54-2BB6-4904-B36E-27D5DC7B4D08}">
      <dsp:nvSpPr>
        <dsp:cNvPr id="0" name=""/>
        <dsp:cNvSpPr/>
      </dsp:nvSpPr>
      <dsp:spPr>
        <a:xfrm>
          <a:off x="4327773" y="2479206"/>
          <a:ext cx="3901826" cy="1108696"/>
        </a:xfrm>
        <a:prstGeom prst="homePlate">
          <a:avLst/>
        </a:prstGeom>
        <a:solidFill>
          <a:srgbClr val="FB39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Воинские части и учреждения тыла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27773" y="2479206"/>
        <a:ext cx="3901826" cy="11086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734EE-C54E-4761-812C-DACB956FC3DC}">
      <dsp:nvSpPr>
        <dsp:cNvPr id="0" name=""/>
        <dsp:cNvSpPr/>
      </dsp:nvSpPr>
      <dsp:spPr>
        <a:xfrm>
          <a:off x="874425" y="0"/>
          <a:ext cx="6264055" cy="5976069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 состав ВВС входят следующие рода войск: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31943" y="298803"/>
        <a:ext cx="2349020" cy="597606"/>
      </dsp:txXfrm>
    </dsp:sp>
    <dsp:sp modelId="{0127CC06-0249-43C6-9C85-E2143DC071F0}">
      <dsp:nvSpPr>
        <dsp:cNvPr id="0" name=""/>
        <dsp:cNvSpPr/>
      </dsp:nvSpPr>
      <dsp:spPr>
        <a:xfrm>
          <a:off x="1234481" y="896410"/>
          <a:ext cx="5472621" cy="5079658"/>
        </a:xfrm>
        <a:prstGeom prst="ellipse">
          <a:avLst/>
        </a:prstGeom>
        <a:solidFill>
          <a:schemeClr val="accent6">
            <a:shade val="80000"/>
            <a:hueOff val="-25741"/>
            <a:satOff val="403"/>
            <a:lumOff val="4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авиация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790757" y="1188490"/>
        <a:ext cx="2360067" cy="584160"/>
      </dsp:txXfrm>
    </dsp:sp>
    <dsp:sp modelId="{4EF39768-0279-4139-A775-F1D1DAE06A23}">
      <dsp:nvSpPr>
        <dsp:cNvPr id="0" name=""/>
        <dsp:cNvSpPr/>
      </dsp:nvSpPr>
      <dsp:spPr>
        <a:xfrm>
          <a:off x="1882555" y="2088241"/>
          <a:ext cx="4464488" cy="3592406"/>
        </a:xfrm>
        <a:prstGeom prst="ellipse">
          <a:avLst/>
        </a:prstGeom>
        <a:solidFill>
          <a:schemeClr val="accent6">
            <a:shade val="80000"/>
            <a:hueOff val="-51483"/>
            <a:satOff val="806"/>
            <a:lumOff val="8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зенитные ракетные войска</a:t>
          </a:r>
          <a:r>
            <a:rPr lang="ru-RU" sz="1300" kern="1200" dirty="0" smtClean="0"/>
            <a:t>;</a:t>
          </a:r>
          <a:endParaRPr lang="ru-RU" sz="1300" kern="1200" dirty="0"/>
        </a:p>
      </dsp:txBody>
      <dsp:txXfrm>
        <a:off x="2959613" y="2336117"/>
        <a:ext cx="2310372" cy="495752"/>
      </dsp:txXfrm>
    </dsp:sp>
    <dsp:sp modelId="{452329A6-6891-46C1-BB5D-7AB7366B4482}">
      <dsp:nvSpPr>
        <dsp:cNvPr id="0" name=""/>
        <dsp:cNvSpPr/>
      </dsp:nvSpPr>
      <dsp:spPr>
        <a:xfrm>
          <a:off x="2458611" y="2880327"/>
          <a:ext cx="3312376" cy="2904644"/>
        </a:xfrm>
        <a:prstGeom prst="ellipse">
          <a:avLst/>
        </a:prstGeom>
        <a:solidFill>
          <a:schemeClr val="accent6">
            <a:shade val="80000"/>
            <a:hueOff val="-77224"/>
            <a:satOff val="1210"/>
            <a:lumOff val="127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радиотехнические войска;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20458" y="3141745"/>
        <a:ext cx="1788683" cy="522835"/>
      </dsp:txXfrm>
    </dsp:sp>
    <dsp:sp modelId="{5A96EFE9-AFFA-41F9-AB5A-481058FEE117}">
      <dsp:nvSpPr>
        <dsp:cNvPr id="0" name=""/>
        <dsp:cNvSpPr/>
      </dsp:nvSpPr>
      <dsp:spPr>
        <a:xfrm>
          <a:off x="3034673" y="3744413"/>
          <a:ext cx="2102404" cy="1885760"/>
        </a:xfrm>
        <a:prstGeom prst="ellipse">
          <a:avLst/>
        </a:prstGeom>
        <a:solidFill>
          <a:schemeClr val="accent6">
            <a:shade val="80000"/>
            <a:hueOff val="-102965"/>
            <a:satOff val="1613"/>
            <a:lumOff val="16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специальные войска;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02594" y="3980133"/>
        <a:ext cx="1366563" cy="471440"/>
      </dsp:txXfrm>
    </dsp:sp>
    <dsp:sp modelId="{94377824-17A1-459D-9CC6-244F54BC4284}">
      <dsp:nvSpPr>
        <dsp:cNvPr id="0" name=""/>
        <dsp:cNvSpPr/>
      </dsp:nvSpPr>
      <dsp:spPr>
        <a:xfrm>
          <a:off x="3367791" y="4482051"/>
          <a:ext cx="1494017" cy="1494017"/>
        </a:xfrm>
        <a:prstGeom prst="ellipse">
          <a:avLst/>
        </a:prstGeom>
        <a:solidFill>
          <a:schemeClr val="accent6">
            <a:shade val="80000"/>
            <a:hueOff val="-128707"/>
            <a:satOff val="2016"/>
            <a:lumOff val="21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части и учреждения тыла.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586585" y="4855556"/>
        <a:ext cx="1056429" cy="74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6/relationships/legacyDiagramText" Target="legacyDiagramText2.bin"/><Relationship Id="rId7" Type="http://schemas.microsoft.com/office/2006/relationships/legacyDiagramText" Target="legacyDiagramText6.bin"/><Relationship Id="rId2" Type="http://schemas.microsoft.com/office/2006/relationships/legacyDiagramText" Target="legacyDiagramText1.bin"/><Relationship Id="rId1" Type="http://schemas.openxmlformats.org/officeDocument/2006/relationships/image" Target="../media/image17.jpeg"/><Relationship Id="rId6" Type="http://schemas.microsoft.com/office/2006/relationships/legacyDiagramText" Target="legacyDiagramText5.bin"/><Relationship Id="rId5" Type="http://schemas.microsoft.com/office/2006/relationships/legacyDiagramText" Target="legacyDiagramText4.bin"/><Relationship Id="rId4" Type="http://schemas.microsoft.com/office/2006/relationships/legacyDiagramText" Target="legacyDiagramText3.bin"/><Relationship Id="rId9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6/relationships/legacyDiagramText" Target="legacyDiagramText8.bin"/><Relationship Id="rId7" Type="http://schemas.openxmlformats.org/officeDocument/2006/relationships/image" Target="../media/image26.png"/><Relationship Id="rId2" Type="http://schemas.microsoft.com/office/2006/relationships/legacyDiagramText" Target="legacyDiagramText7.bin"/><Relationship Id="rId1" Type="http://schemas.openxmlformats.org/officeDocument/2006/relationships/image" Target="../media/image25.jpeg"/><Relationship Id="rId6" Type="http://schemas.microsoft.com/office/2006/relationships/legacyDiagramText" Target="legacyDiagramText11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6/relationships/legacyDiagramText" Target="legacyDiagramText13.bin"/><Relationship Id="rId7" Type="http://schemas.microsoft.com/office/2006/relationships/legacyDiagramText" Target="legacyDiagramText17.bin"/><Relationship Id="rId2" Type="http://schemas.microsoft.com/office/2006/relationships/legacyDiagramText" Target="legacyDiagramText12.bin"/><Relationship Id="rId1" Type="http://schemas.openxmlformats.org/officeDocument/2006/relationships/image" Target="../media/image29.jpeg"/><Relationship Id="rId6" Type="http://schemas.microsoft.com/office/2006/relationships/legacyDiagramText" Target="legacyDiagramText16.bin"/><Relationship Id="rId5" Type="http://schemas.microsoft.com/office/2006/relationships/legacyDiagramText" Target="legacyDiagramText15.bin"/><Relationship Id="rId4" Type="http://schemas.microsoft.com/office/2006/relationships/legacyDiagramText" Target="legacyDiagramText14.bin"/><Relationship Id="rId9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4DE00-E0F8-4218-A7E4-1187A1EE5F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973" y="1412776"/>
            <a:ext cx="841005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ВООРУЖЕННЫЕ СИЛЫ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752528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04664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ВМФ состоит из следующих родов сил: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подводных;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надводных;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морской авиации;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морской пехоты;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войск береговой обороны.</a:t>
            </a:r>
          </a:p>
          <a:p>
            <a:pPr>
              <a:buNone/>
            </a:pPr>
            <a:r>
              <a:rPr lang="ru-RU" b="1" dirty="0" smtClean="0"/>
              <a:t>                    В его состав входят также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корабли и суда;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части специального назначения;</a:t>
            </a:r>
          </a:p>
          <a:p>
            <a:pPr marL="357188" indent="-357188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части и подразделения тыла</a:t>
            </a:r>
            <a:endParaRPr lang="ru-RU" b="1" dirty="0"/>
          </a:p>
        </p:txBody>
      </p: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4585" name="Organization Chart 9"/>
          <p:cNvGraphicFramePr>
            <a:graphicFrameLocks noChangeAspect="1"/>
          </p:cNvGraphicFramePr>
          <p:nvPr>
            <p:ph/>
          </p:nvPr>
        </p:nvGraphicFramePr>
        <p:xfrm>
          <a:off x="762000" y="304800"/>
          <a:ext cx="8229600" cy="3687763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31242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Тыл Вооруженных Сил Российской Федерации является неотъемлемой частью оборонного потенциала государства и связующим звеном между экономикой страны и непосредственно войсками, потребляющими производимую продукцию, представляет собой слаженный, эффективно действующий механизм.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 lnSpcReduction="10000"/>
          </a:bodyPr>
          <a:lstStyle/>
          <a:p>
            <a:pPr marL="357188" indent="-357188"/>
            <a:r>
              <a:rPr lang="ru-RU" dirty="0" smtClean="0"/>
              <a:t>В его состав входят:</a:t>
            </a:r>
          </a:p>
          <a:p>
            <a:pPr marL="357188" indent="-357188" algn="just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штаб Тыла;</a:t>
            </a:r>
          </a:p>
          <a:p>
            <a:pPr marL="357188" indent="-357188" algn="just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9 главных  и центральных управлений;</a:t>
            </a:r>
          </a:p>
          <a:p>
            <a:pPr marL="357188" indent="-357188" algn="just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3 службы;</a:t>
            </a:r>
          </a:p>
          <a:p>
            <a:pPr marL="357188" indent="-357188" algn="just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органы управления;</a:t>
            </a:r>
          </a:p>
          <a:p>
            <a:pPr marL="357188" indent="-357188" algn="just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войска и организации центрального подчинения;</a:t>
            </a:r>
          </a:p>
          <a:p>
            <a:pPr marL="357188" indent="-357188" algn="just">
              <a:buClr>
                <a:schemeClr val="folHlink"/>
              </a:buClr>
              <a:buFont typeface="Wingdings" pitchFamily="2" charset="2"/>
              <a:buChar char="Ø"/>
            </a:pPr>
            <a:r>
              <a:rPr lang="ru-RU" dirty="0" smtClean="0"/>
              <a:t>тыловые структуры видов и родов войск Вооруженных Сил, военных округов и флотов, объединений, соединений и воинских частей.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Презентацию составила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безопасности жизнедеятельности</a:t>
            </a:r>
          </a:p>
          <a:p>
            <a:pPr algn="ctr"/>
            <a:r>
              <a:rPr lang="ru-RU" dirty="0" smtClean="0"/>
              <a:t>ГОБУ Центр образования №1472</a:t>
            </a:r>
          </a:p>
          <a:p>
            <a:pPr algn="ctr"/>
            <a:r>
              <a:rPr lang="ru-RU" dirty="0" err="1" smtClean="0"/>
              <a:t>Поткина</a:t>
            </a:r>
            <a:r>
              <a:rPr lang="ru-RU" dirty="0" smtClean="0"/>
              <a:t> Ольга Викторовна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г.Москва</a:t>
            </a:r>
          </a:p>
          <a:p>
            <a:pPr algn="ctr"/>
            <a:r>
              <a:rPr lang="ru-RU" dirty="0" smtClean="0"/>
              <a:t>2011г.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1940446" cy="1326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6C31"/>
                </a:solidFill>
              </a:rPr>
              <a:t>Структура Вооруженных Сил включают в себя три вида:</a:t>
            </a:r>
            <a:endParaRPr lang="ru-RU" sz="3200" dirty="0">
              <a:solidFill>
                <a:srgbClr val="006C3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endParaRPr lang="ru-RU" sz="4800" dirty="0" smtClean="0">
              <a:solidFill>
                <a:srgbClr val="005426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4800" dirty="0" smtClean="0">
                <a:solidFill>
                  <a:srgbClr val="005426"/>
                </a:solidFill>
              </a:rPr>
              <a:t>Сухопутные войска</a:t>
            </a:r>
          </a:p>
          <a:p>
            <a:pPr>
              <a:buFontTx/>
              <a:buBlip>
                <a:blip r:embed="rId2"/>
              </a:buBlip>
            </a:pPr>
            <a:r>
              <a:rPr lang="ru-RU" sz="4800" dirty="0" smtClean="0">
                <a:solidFill>
                  <a:srgbClr val="005426"/>
                </a:solidFill>
              </a:rPr>
              <a:t>  Военно-воздушные силы</a:t>
            </a:r>
          </a:p>
          <a:p>
            <a:pPr>
              <a:buFontTx/>
              <a:buBlip>
                <a:blip r:embed="rId2"/>
              </a:buBlip>
            </a:pPr>
            <a:r>
              <a:rPr lang="ru-RU" sz="4800" dirty="0" smtClean="0">
                <a:solidFill>
                  <a:srgbClr val="005426"/>
                </a:solidFill>
              </a:rPr>
              <a:t>  Военно-морской флот</a:t>
            </a:r>
            <a:endParaRPr lang="ru-RU" sz="4800" dirty="0">
              <a:solidFill>
                <a:srgbClr val="005426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609600" y="106363"/>
          <a:ext cx="8382000" cy="256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895600"/>
            <a:ext cx="2339975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895600"/>
            <a:ext cx="2339975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895600"/>
            <a:ext cx="2339975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800600"/>
            <a:ext cx="2057400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800600"/>
            <a:ext cx="20574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4800600"/>
            <a:ext cx="2286000" cy="141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04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2819400"/>
            <a:ext cx="2339975" cy="1668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233997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33997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724400"/>
            <a:ext cx="2381250" cy="159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749800"/>
            <a:ext cx="23241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746625"/>
            <a:ext cx="2362200" cy="157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aphicFrame>
        <p:nvGraphicFramePr>
          <p:cNvPr id="15" name="Схема 14"/>
          <p:cNvGraphicFramePr/>
          <p:nvPr/>
        </p:nvGraphicFramePr>
        <p:xfrm>
          <a:off x="609600" y="228600"/>
          <a:ext cx="8382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04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298" name="Organization Chart 10"/>
          <p:cNvGraphicFramePr>
            <a:graphicFrameLocks noChangeAspect="1"/>
          </p:cNvGraphicFramePr>
          <p:nvPr>
            <p:ph/>
          </p:nvPr>
        </p:nvGraphicFramePr>
        <p:xfrm>
          <a:off x="685800" y="152400"/>
          <a:ext cx="8229600" cy="3230563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pic>
        <p:nvPicPr>
          <p:cNvPr id="12313" name="Picture 2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143986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2314" name="Picture 2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343400"/>
            <a:ext cx="143986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2315" name="Picture 2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43400"/>
            <a:ext cx="143986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2316" name="Picture 2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343400"/>
            <a:ext cx="1439863" cy="143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12317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343400"/>
            <a:ext cx="12954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22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97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" y="0"/>
            <a:ext cx="1524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0"/>
            <a:ext cx="1524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7200" y="6400800"/>
            <a:ext cx="868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" y="6705600"/>
            <a:ext cx="8991600" cy="152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04800" y="6553200"/>
            <a:ext cx="8839200" cy="152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3322" name="Organization Chart 10"/>
          <p:cNvGraphicFramePr>
            <a:graphicFrameLocks noChangeAspect="1"/>
          </p:cNvGraphicFramePr>
          <p:nvPr>
            <p:ph/>
          </p:nvPr>
        </p:nvGraphicFramePr>
        <p:xfrm>
          <a:off x="533400" y="304800"/>
          <a:ext cx="8229600" cy="3733800"/>
        </p:xfrm>
        <a:graphic>
          <a:graphicData uri="http://schemas.openxmlformats.org/drawingml/2006/compatibility">
            <com:legacyDrawing xmlns:com="http://schemas.openxmlformats.org/drawingml/2006/compatibility" spid="_x0000_s7170"/>
          </a:graphicData>
        </a:graphic>
      </p:graphicFrame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495800"/>
            <a:ext cx="2133600" cy="1604963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33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297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Структура Вооруженных Сил включают в себя три вида: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ВМФ состоит из следующих родов сил: </vt:lpstr>
      <vt:lpstr>Слайд 11</vt:lpstr>
      <vt:lpstr>Тыл Вооруженных Сил Российской Федерации является неотъемлемой частью оборонного потенциала государства и связующим звеном между экономикой страны и непосредственно войсками, потребляющими производимую продукцию, представляет собой слаженный, эффективно действующий механизм. </vt:lpstr>
      <vt:lpstr>Презентацию составила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лелик</dc:creator>
  <cp:lastModifiedBy>лелик</cp:lastModifiedBy>
  <cp:revision>9</cp:revision>
  <dcterms:created xsi:type="dcterms:W3CDTF">2011-11-17T19:19:16Z</dcterms:created>
  <dcterms:modified xsi:type="dcterms:W3CDTF">2011-11-18T17:45:12Z</dcterms:modified>
</cp:coreProperties>
</file>