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9" r:id="rId3"/>
    <p:sldId id="258" r:id="rId4"/>
    <p:sldId id="257" r:id="rId5"/>
    <p:sldId id="262" r:id="rId6"/>
    <p:sldId id="261" r:id="rId7"/>
    <p:sldId id="263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C9EC7-E4F7-428D-A29B-55AFEA3EC78E}" type="datetimeFigureOut">
              <a:rPr lang="ru-RU"/>
              <a:pPr>
                <a:defRPr/>
              </a:pPr>
              <a:t>06.02.2014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0FED2-F85F-4B37-B4E4-99CFE3F5C5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E58A9-0C4F-4F95-A0EC-D3E8C8012679}" type="datetimeFigureOut">
              <a:rPr lang="ru-RU"/>
              <a:pPr>
                <a:defRPr/>
              </a:pPr>
              <a:t>06.02.2014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A44AA-4945-4945-8AA4-CC49DA404A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981A7-5699-47DD-923D-80D38D3665A5}" type="datetimeFigureOut">
              <a:rPr lang="ru-RU"/>
              <a:pPr>
                <a:defRPr/>
              </a:pPr>
              <a:t>06.02.2014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27B0E-AA6C-465C-B177-45241361A4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F4DFA-54FD-4732-BF2B-E681099AECC1}" type="datetimeFigureOut">
              <a:rPr lang="ru-RU"/>
              <a:pPr>
                <a:defRPr/>
              </a:pPr>
              <a:t>06.02.2014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00D63-2BAB-4DD8-899D-4AD2AB199C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26150-D450-4EF7-945D-C816D7DB2FC7}" type="datetimeFigureOut">
              <a:rPr lang="ru-RU"/>
              <a:pPr>
                <a:defRPr/>
              </a:pPr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E828D-CB2D-4A23-B823-B48C9FFE4E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1A7F1-23B2-4949-9241-7F26A217530C}" type="datetimeFigureOut">
              <a:rPr lang="ru-RU"/>
              <a:pPr>
                <a:defRPr/>
              </a:pPr>
              <a:t>06.02.2014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1AE9D-49AB-4C4A-B18F-711B9CF076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AB55D-8358-42F4-8F76-49C0A8D67368}" type="datetimeFigureOut">
              <a:rPr lang="ru-RU"/>
              <a:pPr>
                <a:defRPr/>
              </a:pPr>
              <a:t>06.02.2014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B4766-B270-41E0-AA29-CBA6C9A17C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3A25B-D712-4E34-BAB2-730FC6D4402F}" type="datetimeFigureOut">
              <a:rPr lang="ru-RU"/>
              <a:pPr>
                <a:defRPr/>
              </a:pPr>
              <a:t>06.02.2014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E2A9E-1CAD-44A3-AC51-5A91AAF1C0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CD695-FE3B-4701-B153-59D3136C8291}" type="datetimeFigureOut">
              <a:rPr lang="ru-RU"/>
              <a:pPr>
                <a:defRPr/>
              </a:pPr>
              <a:t>06.02.2014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0D9EF-A796-488B-B120-DC60EFED3F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981D8-54DB-4E07-A51E-F684C0A03828}" type="datetimeFigureOut">
              <a:rPr lang="ru-RU"/>
              <a:pPr>
                <a:defRPr/>
              </a:pPr>
              <a:t>06.02.2014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D8135-E233-4CF1-8037-C54343C248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C2C3D-1CD1-433E-AFBD-334FCFDAE56A}" type="datetimeFigureOut">
              <a:rPr lang="ru-RU"/>
              <a:pPr>
                <a:defRPr/>
              </a:pPr>
              <a:t>06.02.2014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167F8-E422-4249-945B-B118AC8E46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B0C4875-0FAD-4D65-AAF7-29D622630CE3}" type="datetimeFigureOut">
              <a:rPr lang="ru-RU"/>
              <a:pPr>
                <a:defRPr/>
              </a:pPr>
              <a:t>06.02.2014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9E7FD48-6113-40B7-9C56-24A945DD88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43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fontAlgn="base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&#1057;&#1091;&#1087;&#1077;&#1088;%20&#1092;&#1080;&#1079;&#1082;&#1091;&#1083;&#1100;&#1090;&#1084;&#1080;&#1085;&#1091;&#1090;&#1082;&#1072;.ex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Tester\&#1056;&#1072;&#1073;&#1086;&#1095;&#1080;&#1081;%20&#1089;&#1090;&#1086;&#1083;\&#1043;&#1091;&#1083;&#1100;&#1085;&#1072;&#1088;&#1072;%20&#1056;&#1072;&#1092;&#1072;&#1101;&#1083;&#1077;&#1074;&#1085;&#1072;\&#1043;&#1080;&#1084;&#1085;%20-%20&#1056;&#1086;&#1089;&#1089;&#1080;&#1080;.mp3" TargetMode="Externa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14290"/>
            <a:ext cx="8643998" cy="258532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Государственные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Символы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России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3075" name="AutoShape 2" descr="http://academic.ru/pictures/wiki/files/66/BlankMap-RussiaDistricts.png"/>
          <p:cNvSpPr>
            <a:spLocks noChangeAspect="1" noChangeArrowheads="1"/>
          </p:cNvSpPr>
          <p:nvPr/>
        </p:nvSpPr>
        <p:spPr bwMode="auto">
          <a:xfrm>
            <a:off x="155575" y="-1790700"/>
            <a:ext cx="63246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Times New Roman" pitchFamily="18" charset="0"/>
            </a:endParaRPr>
          </a:p>
        </p:txBody>
      </p:sp>
      <p:pic>
        <p:nvPicPr>
          <p:cNvPr id="3076" name="Picture 4" descr="C:\Users\CompikGuLI\Desktop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285750"/>
            <a:ext cx="8096250" cy="607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CompikGuLI\Desktop\pr5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313"/>
            <a:ext cx="4225925" cy="628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4" descr="C:\Users\CompikGuLI\Desktop\0_ori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21213" y="285750"/>
            <a:ext cx="4522787" cy="607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CompikGuLI\Desktop\novosibirsk-registraciya_dlya_grazhdan_rf_47845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285750"/>
            <a:ext cx="8334375" cy="624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CompikGuLI\Desktop\Coat_of_Arms_of_the_Russian_Federati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88" y="0"/>
            <a:ext cx="75723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47664" y="2649686"/>
            <a:ext cx="5933291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hlinkClick r:id="rId2" action="ppaction://hlinkfile"/>
              </a:rPr>
              <a:t>Физкультминутка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7544" y="188640"/>
            <a:ext cx="8424936" cy="1008112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Сегодня начинаются 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XXII</a:t>
            </a:r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 Олимпийские игры в Сочи</a:t>
            </a:r>
            <a:endParaRPr lang="ru-RU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195" name="Прямоугольник 6"/>
          <p:cNvSpPr>
            <a:spLocks noChangeArrowheads="1"/>
          </p:cNvSpPr>
          <p:nvPr/>
        </p:nvSpPr>
        <p:spPr bwMode="auto">
          <a:xfrm>
            <a:off x="250825" y="5732463"/>
            <a:ext cx="8569325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800" b="1">
                <a:latin typeface="Century Schoolbook" pitchFamily="18" charset="0"/>
              </a:rPr>
              <a:t>Талисманами Олимпийских Игр будут: Зайка, Белый мишка и Леопард</a:t>
            </a:r>
          </a:p>
        </p:txBody>
      </p:sp>
      <p:pic>
        <p:nvPicPr>
          <p:cNvPr id="8" name="Содержимое 4" descr="rusia-si-a-ales-mascotele-pentru-jocurile-olimpice-de-iarna-de-la-soci.jpg"/>
          <p:cNvPicPr>
            <a:picLocks noChangeAspect="1"/>
          </p:cNvPicPr>
          <p:nvPr/>
        </p:nvPicPr>
        <p:blipFill>
          <a:blip r:embed="rId2" cstate="print"/>
          <a:srcRect l="2927"/>
          <a:stretch>
            <a:fillRect/>
          </a:stretch>
        </p:blipFill>
        <p:spPr>
          <a:xfrm>
            <a:off x="179512" y="1484784"/>
            <a:ext cx="5400600" cy="4104457"/>
          </a:xfrm>
          <a:prstGeom prst="rect">
            <a:avLst/>
          </a:prstGeom>
          <a:effectLst>
            <a:softEdge rad="63500"/>
          </a:effectLst>
          <a:scene3d>
            <a:camera prst="orthographicFront"/>
            <a:lightRig rig="threePt" dir="t"/>
          </a:scene3d>
          <a:sp3d>
            <a:bevelT prst="angle"/>
          </a:sp3d>
        </p:spPr>
      </p:pic>
      <p:pic>
        <p:nvPicPr>
          <p:cNvPr id="8197" name="Содержимое 5" descr="574841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5260" r="32899"/>
          <a:stretch>
            <a:fillRect/>
          </a:stretch>
        </p:blipFill>
        <p:spPr bwMode="auto">
          <a:xfrm>
            <a:off x="5821363" y="785813"/>
            <a:ext cx="3122612" cy="509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87824" y="188640"/>
            <a:ext cx="304788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Гимн РФ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</a:endParaRPr>
          </a:p>
        </p:txBody>
      </p:sp>
      <p:pic>
        <p:nvPicPr>
          <p:cNvPr id="5" name="Гимн - России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51850" y="6165850"/>
            <a:ext cx="69215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4" descr="1"/>
          <p:cNvSpPr>
            <a:spLocks noChangeArrowheads="1"/>
          </p:cNvSpPr>
          <p:nvPr/>
        </p:nvSpPr>
        <p:spPr bwMode="auto">
          <a:xfrm>
            <a:off x="468313" y="1196975"/>
            <a:ext cx="8135937" cy="5472113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 algn="in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9221" name="Прямоугольник 6"/>
          <p:cNvSpPr>
            <a:spLocks noChangeArrowheads="1"/>
          </p:cNvSpPr>
          <p:nvPr/>
        </p:nvSpPr>
        <p:spPr bwMode="auto">
          <a:xfrm rot="-1993440">
            <a:off x="4575175" y="5699125"/>
            <a:ext cx="2087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Times New Roman" pitchFamily="18" charset="0"/>
              </a:rPr>
              <a:t>А.В.Александров</a:t>
            </a:r>
          </a:p>
        </p:txBody>
      </p:sp>
      <p:sp>
        <p:nvSpPr>
          <p:cNvPr id="9222" name="TextBox 7"/>
          <p:cNvSpPr txBox="1">
            <a:spLocks noChangeArrowheads="1"/>
          </p:cNvSpPr>
          <p:nvPr/>
        </p:nvSpPr>
        <p:spPr bwMode="auto">
          <a:xfrm rot="-1692135">
            <a:off x="352425" y="1693863"/>
            <a:ext cx="21955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Times New Roman" pitchFamily="18" charset="0"/>
              </a:rPr>
              <a:t>С.В.Михалков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223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216</TotalTime>
  <Words>26</Words>
  <Application>Microsoft Office PowerPoint</Application>
  <PresentationFormat>Экран (4:3)</PresentationFormat>
  <Paragraphs>9</Paragraphs>
  <Slides>7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Times New Roman</vt:lpstr>
      <vt:lpstr>Arial</vt:lpstr>
      <vt:lpstr>Wingdings 2</vt:lpstr>
      <vt:lpstr>Wingdings</vt:lpstr>
      <vt:lpstr>Wingdings 3</vt:lpstr>
      <vt:lpstr>Calibri</vt:lpstr>
      <vt:lpstr>Century Schoolbook</vt:lpstr>
      <vt:lpstr>Апекс</vt:lpstr>
      <vt:lpstr>Слайд 1</vt:lpstr>
      <vt:lpstr>Слайд 2</vt:lpstr>
      <vt:lpstr>Слайд 3</vt:lpstr>
      <vt:lpstr>Слайд 4</vt:lpstr>
      <vt:lpstr>Слайд 5</vt:lpstr>
      <vt:lpstr>Сегодня начинаются XXII Олимпийские игры в Сочи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CompikGuLI</dc:creator>
  <cp:lastModifiedBy>student</cp:lastModifiedBy>
  <cp:revision>26</cp:revision>
  <dcterms:created xsi:type="dcterms:W3CDTF">2013-12-11T15:38:53Z</dcterms:created>
  <dcterms:modified xsi:type="dcterms:W3CDTF">2014-02-06T10:17:12Z</dcterms:modified>
</cp:coreProperties>
</file>