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023CFD-7EF4-427C-A3AE-2422E3691C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AA0D5C-BC23-4FFF-9BE6-377D7158F0E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ПОЗНАНИЕ И ТВОРЧЕСТВО.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7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Таким образом, творчество целесообразно рассматривать как неотъемлемый элемент познания. Оно соотносится с познанием посредством восприятия и воображения. Ощущения, восприятия, представления, понятия, мышление образуют основу познания, но они не исчерпывают всей его структурной полноты: оно включает в себя и акт творчества как необходимый компонент. Творчество может выступать не только как результат познания, но и как средство познания, как конструктивный элемент структуры познания.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46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1.Характеристика </a:t>
            </a:r>
            <a:r>
              <a:rPr lang="ru-RU" dirty="0"/>
              <a:t>понятия «творчество» 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2.Характеристика </a:t>
            </a:r>
            <a:r>
              <a:rPr lang="ru-RU" dirty="0"/>
              <a:t>творческого процесса 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3.Творчество </a:t>
            </a:r>
            <a:r>
              <a:rPr lang="ru-RU" dirty="0"/>
              <a:t>как принцип познания и </a:t>
            </a:r>
            <a:r>
              <a:rPr lang="ru-RU" dirty="0" smtClean="0"/>
              <a:t>эволюции.</a:t>
            </a:r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4.Заключение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65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1.Характеристика понятия творчество.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Проблема творчества является одной из традиционных, так называемых «вечных» проблем философии. Она уходит своими корнями в античную эпоху, в «осевое время» человеческой истории и даже дальше. Ее возникновение связано с интересом к онтологическим проблемам вообще: проблеме бытия, проблеме происхождения мира, проблеме «новизны», проблеме сознания, проблеме возможности познания. Наконец, она связана с комплексом антропологических и эстетических проблем. Не удивительно поэтому, что попытки осмыслить суть творчества предпринимались на протяжении всей истории философии и очень многие мыслители так или иначе, частично или более глубоко, рассматривали эту проблему и находили свои решения проблем и ответы на вопрос, что же такое творчество.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1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Классическое </a:t>
            </a:r>
            <a:r>
              <a:rPr lang="ru-RU" dirty="0"/>
              <a:t>наследие в области проблемы творчества обширно. В числе философов, размышлявших над природой творческого процесса, Платон, Аристотель, Плотин, Августин, Дж. Бруно, Б. Спиноза, И. Кант, Ф.-В. Шеллинг.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57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Творчество – деятельность, порождающая нечто качественно новое, никогда ранее не бывшее. Деятельность может выступать как творчество в любой сфере: научной, производственно-технической, художественной, политической и т.д. – там, где создаётся, открывается, изобретается нечто новое.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63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2.Характеристика творческого процесса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Творчество всегда происходит в конкретных социально-исторических условиях, оказывающих на него серьёзное влияние, в тесной связи с окружающим миром, формами уже созданной культуры, в разветвленную сеть которых всегда включен субъект творчества. Одним из необходимых условий развития научного и художественного творчества является свобода критики, творческих дискуссий, обмена и борьбы мнений. Выдвижение новых идей предполагает выход за рамки сложившихся и уже ставших привычными теорий и связанных с ними методов, критическое отношение к традиции.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06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494882"/>
              </p:ext>
            </p:extLst>
          </p:nvPr>
        </p:nvGraphicFramePr>
        <p:xfrm>
          <a:off x="323528" y="1929970"/>
          <a:ext cx="8640961" cy="4392323"/>
        </p:xfrm>
        <a:graphic>
          <a:graphicData uri="http://schemas.openxmlformats.org/drawingml/2006/table">
            <a:tbl>
              <a:tblPr/>
              <a:tblGrid>
                <a:gridCol w="2658759"/>
                <a:gridCol w="2995653"/>
                <a:gridCol w="2986549"/>
              </a:tblGrid>
              <a:tr h="50355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</a:rPr>
                        <a:t>Вид</a:t>
                      </a:r>
                      <a:r>
                        <a:rPr lang="ru-RU" sz="1500" baseline="0" dirty="0" smtClean="0">
                          <a:effectLst/>
                        </a:rPr>
                        <a:t> 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творчества </a:t>
                      </a:r>
                      <a:br>
                        <a:rPr lang="ru-RU" sz="1500" dirty="0">
                          <a:effectLst/>
                        </a:rPr>
                      </a:br>
                      <a:endParaRPr lang="ru-RU" sz="1500" dirty="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Функция (цель)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Предмет (результат)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Художественное творчество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Создание новых эмоций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произведения (искусства)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Научное творчество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Создание новых знаний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Теории, Открытия, изобретения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Техническое творчество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Создание новых средств труда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Процессы, Механизмы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9596"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Политическое творчество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Создание новых догм общественной жизни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Решения, законы, дипло-матические договоры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Спортивное творчество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Создание (достижение) новых результатов 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</a:endParaRP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effectLst/>
                        </a:rPr>
                        <a:t>Сила, Скорость, Выносливость </a:t>
                      </a:r>
                    </a:p>
                  </a:txBody>
                  <a:tcPr marL="23752" marR="23752" marT="23752" marB="237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четыре стадии творческого </a:t>
            </a:r>
            <a:r>
              <a:rPr lang="ru-RU" dirty="0" smtClean="0"/>
              <a:t>мышления:</a:t>
            </a:r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Подготовка – формулирование задачи; попытки её решения.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Инкубация – временное отвлечение от задачи.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Озарение – появление интуитивного решения.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Проверка – испытание </a:t>
            </a:r>
            <a:r>
              <a:rPr lang="ru-RU" dirty="0" smtClean="0"/>
              <a:t>или </a:t>
            </a:r>
            <a:r>
              <a:rPr lang="ru-RU" dirty="0"/>
              <a:t>реализация решения.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67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Творчество можно рассматривать не только как процесс создания чего-то нового, но и как процесс, протекающий при взаимодействии личности (или внутреннего мира человека) и действительности. При этом изменения происходят не только в действительности, но и в личности. Через творчество осуществляется связь человека с миром.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642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504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ПОЗНАНИЕ И ТВОРЧЕСТВО.</vt:lpstr>
      <vt:lpstr>План урока.</vt:lpstr>
      <vt:lpstr>1.Характеристика понятия творчество.</vt:lpstr>
      <vt:lpstr>Презентация PowerPoint</vt:lpstr>
      <vt:lpstr>Презентация PowerPoint</vt:lpstr>
      <vt:lpstr>2.Характеристика творческого процесса -</vt:lpstr>
      <vt:lpstr>Презентация PowerPoint</vt:lpstr>
      <vt:lpstr>Презентация PowerPoint</vt:lpstr>
      <vt:lpstr>4.Заключение.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ПОЗНАНИЕ И ТВОРЧЕСТВО.</dc:title>
  <dc:creator>user</dc:creator>
  <cp:lastModifiedBy>user</cp:lastModifiedBy>
  <cp:revision>2</cp:revision>
  <dcterms:created xsi:type="dcterms:W3CDTF">2013-11-27T07:06:16Z</dcterms:created>
  <dcterms:modified xsi:type="dcterms:W3CDTF">2013-11-27T07:41:04Z</dcterms:modified>
</cp:coreProperties>
</file>